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5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6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0" r:id="rId4"/>
    <p:sldMasterId id="2147483848" r:id="rId5"/>
    <p:sldMasterId id="2147483873" r:id="rId6"/>
    <p:sldMasterId id="2147483894" r:id="rId7"/>
    <p:sldMasterId id="2147483922" r:id="rId8"/>
    <p:sldMasterId id="2147483973" r:id="rId9"/>
    <p:sldMasterId id="2147483993" r:id="rId10"/>
  </p:sldMasterIdLst>
  <p:notesMasterIdLst>
    <p:notesMasterId r:id="rId12"/>
  </p:notesMasterIdLst>
  <p:handoutMasterIdLst>
    <p:handoutMasterId r:id="rId13"/>
  </p:handoutMasterIdLst>
  <p:sldIdLst>
    <p:sldId id="314" r:id="rId11"/>
  </p:sldIdLst>
  <p:sldSz cx="9144000" cy="5143500" type="screen16x9"/>
  <p:notesSz cx="6797675" cy="9926638"/>
  <p:defaultTextStyle>
    <a:defPPr>
      <a:defRPr lang="en-US"/>
    </a:defPPr>
    <a:lvl1pPr algn="ctr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kern="1200">
        <a:solidFill>
          <a:srgbClr val="003082"/>
        </a:solidFill>
        <a:latin typeface="Arial" charset="0"/>
        <a:ea typeface="宋体" pitchFamily="2" charset="-122"/>
        <a:cs typeface="+mn-cs"/>
      </a:defRPr>
    </a:lvl1pPr>
    <a:lvl2pPr marL="389582" algn="ctr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kern="1200">
        <a:solidFill>
          <a:srgbClr val="003082"/>
        </a:solidFill>
        <a:latin typeface="Arial" charset="0"/>
        <a:ea typeface="宋体" pitchFamily="2" charset="-122"/>
        <a:cs typeface="+mn-cs"/>
      </a:defRPr>
    </a:lvl2pPr>
    <a:lvl3pPr marL="779163" algn="ctr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kern="1200">
        <a:solidFill>
          <a:srgbClr val="003082"/>
        </a:solidFill>
        <a:latin typeface="Arial" charset="0"/>
        <a:ea typeface="宋体" pitchFamily="2" charset="-122"/>
        <a:cs typeface="+mn-cs"/>
      </a:defRPr>
    </a:lvl3pPr>
    <a:lvl4pPr marL="1168745" algn="ctr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kern="1200">
        <a:solidFill>
          <a:srgbClr val="003082"/>
        </a:solidFill>
        <a:latin typeface="Arial" charset="0"/>
        <a:ea typeface="宋体" pitchFamily="2" charset="-122"/>
        <a:cs typeface="+mn-cs"/>
      </a:defRPr>
    </a:lvl4pPr>
    <a:lvl5pPr marL="1558326" algn="ctr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Char char="•"/>
      <a:defRPr kern="1200">
        <a:solidFill>
          <a:srgbClr val="003082"/>
        </a:solidFill>
        <a:latin typeface="Arial" charset="0"/>
        <a:ea typeface="宋体" pitchFamily="2" charset="-122"/>
        <a:cs typeface="+mn-cs"/>
      </a:defRPr>
    </a:lvl5pPr>
    <a:lvl6pPr marL="1947908" algn="l" defTabSz="779163" rtl="0" eaLnBrk="1" latinLnBrk="0" hangingPunct="1">
      <a:defRPr kern="1200">
        <a:solidFill>
          <a:srgbClr val="003082"/>
        </a:solidFill>
        <a:latin typeface="Arial" charset="0"/>
        <a:ea typeface="宋体" pitchFamily="2" charset="-122"/>
        <a:cs typeface="+mn-cs"/>
      </a:defRPr>
    </a:lvl6pPr>
    <a:lvl7pPr marL="2337489" algn="l" defTabSz="779163" rtl="0" eaLnBrk="1" latinLnBrk="0" hangingPunct="1">
      <a:defRPr kern="1200">
        <a:solidFill>
          <a:srgbClr val="003082"/>
        </a:solidFill>
        <a:latin typeface="Arial" charset="0"/>
        <a:ea typeface="宋体" pitchFamily="2" charset="-122"/>
        <a:cs typeface="+mn-cs"/>
      </a:defRPr>
    </a:lvl7pPr>
    <a:lvl8pPr marL="2727071" algn="l" defTabSz="779163" rtl="0" eaLnBrk="1" latinLnBrk="0" hangingPunct="1">
      <a:defRPr kern="1200">
        <a:solidFill>
          <a:srgbClr val="003082"/>
        </a:solidFill>
        <a:latin typeface="Arial" charset="0"/>
        <a:ea typeface="宋体" pitchFamily="2" charset="-122"/>
        <a:cs typeface="+mn-cs"/>
      </a:defRPr>
    </a:lvl8pPr>
    <a:lvl9pPr marL="3116652" algn="l" defTabSz="779163" rtl="0" eaLnBrk="1" latinLnBrk="0" hangingPunct="1">
      <a:defRPr kern="1200">
        <a:solidFill>
          <a:srgbClr val="003082"/>
        </a:solidFill>
        <a:latin typeface="Arial" charset="0"/>
        <a:ea typeface="宋体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FAE27B1-A007-426A-8D15-C9A8E8D63B3B}">
          <p14:sldIdLst/>
        </p14:section>
        <p14:section name="Untitled Section" id="{2D78D510-8BDF-4708-9145-6B90F8ABACC1}">
          <p14:sldIdLst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13" userDrawn="1">
          <p15:clr>
            <a:srgbClr val="A4A3A4"/>
          </p15:clr>
        </p15:guide>
        <p15:guide id="2" orient="horz" pos="770" userDrawn="1">
          <p15:clr>
            <a:srgbClr val="A4A3A4"/>
          </p15:clr>
        </p15:guide>
        <p15:guide id="3" orient="horz" pos="1495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5575" userDrawn="1">
          <p15:clr>
            <a:srgbClr val="A4A3A4"/>
          </p15:clr>
        </p15:guide>
        <p15:guide id="6" pos="3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ärvinen Markku" initials="JM" lastIdx="1" clrIdx="0">
    <p:extLst>
      <p:ext uri="{19B8F6BF-5375-455C-9EA6-DF929625EA0E}">
        <p15:presenceInfo xmlns:p15="http://schemas.microsoft.com/office/powerpoint/2012/main" userId="S-1-5-21-3745727932-483788225-2856081515-14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82"/>
    <a:srgbClr val="000000"/>
    <a:srgbClr val="BB6D06"/>
    <a:srgbClr val="BB5206"/>
    <a:srgbClr val="FFFFFF"/>
    <a:srgbClr val="031F6D"/>
    <a:srgbClr val="EAEAEA"/>
    <a:srgbClr val="357388"/>
    <a:srgbClr val="FDDF9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54A98E-91F4-4D0E-9ACE-A9E6187153F0}" v="1" dt="2022-01-12T13:42:22.1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863" autoAdjust="0"/>
  </p:normalViewPr>
  <p:slideViewPr>
    <p:cSldViewPr showGuides="1">
      <p:cViewPr varScale="1">
        <p:scale>
          <a:sx n="88" d="100"/>
          <a:sy n="88" d="100"/>
        </p:scale>
        <p:origin x="644" y="64"/>
      </p:cViewPr>
      <p:guideLst>
        <p:guide orient="horz" pos="2913"/>
        <p:guide orient="horz" pos="770"/>
        <p:guide orient="horz" pos="1495"/>
        <p:guide pos="2880"/>
        <p:guide pos="5575"/>
        <p:guide pos="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3043" y="8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Company confidential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132C428-9EEB-40F9-96EE-3C60AFB56415}" type="datetime1">
              <a:rPr lang="fi-FI" smtClean="0"/>
              <a:t>4.5.2022</a:t>
            </a:fld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© Fazer. All rights reserved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4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7345AFF-34C7-417E-8E12-E4F370CCD7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3829861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Company confidential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6D53A40-D859-4A58-9CF1-75F040CF6662}" type="datetime1">
              <a:rPr lang="fi-FI" smtClean="0"/>
              <a:t>4.5.2022</a:t>
            </a:fld>
            <a:endParaRPr lang="en-US" altLang="zh-CN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© Fazer. All rights reserved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5B8CFC-C6C6-4A83-AAA3-6CDCD5EF9CF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150576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Arial" charset="0"/>
      </a:defRPr>
    </a:lvl1pPr>
    <a:lvl2pPr marL="389582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Arial" charset="0"/>
      </a:defRPr>
    </a:lvl2pPr>
    <a:lvl3pPr marL="77916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Arial" charset="0"/>
      </a:defRPr>
    </a:lvl3pPr>
    <a:lvl4pPr marL="116874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Arial" charset="0"/>
      </a:defRPr>
    </a:lvl4pPr>
    <a:lvl5pPr marL="155832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宋体" pitchFamily="2" charset="-122"/>
        <a:cs typeface="Arial" charset="0"/>
      </a:defRPr>
    </a:lvl5pPr>
    <a:lvl6pPr marL="1947908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489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071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6652" algn="l" defTabSz="77916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61" y="0"/>
            <a:ext cx="9144000" cy="3436144"/>
          </a:xfrm>
          <a:prstGeom prst="rect">
            <a:avLst/>
          </a:prstGeom>
          <a:solidFill>
            <a:srgbClr val="031F6D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8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581760" y="3597893"/>
            <a:ext cx="7979019" cy="648090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583221" y="4326933"/>
            <a:ext cx="7977555" cy="432060"/>
          </a:xfrm>
          <a:prstGeom prst="rect">
            <a:avLst/>
          </a:prstGeo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389573" indent="0" algn="ctr">
              <a:buNone/>
              <a:defRPr/>
            </a:lvl2pPr>
            <a:lvl3pPr marL="779143" indent="0" algn="ctr">
              <a:buNone/>
              <a:defRPr/>
            </a:lvl3pPr>
            <a:lvl4pPr marL="1168716" indent="0" algn="ctr">
              <a:buNone/>
              <a:defRPr/>
            </a:lvl4pPr>
            <a:lvl5pPr marL="1558288" indent="0" algn="ctr">
              <a:buNone/>
              <a:defRPr/>
            </a:lvl5pPr>
            <a:lvl6pPr marL="1947859" indent="0" algn="ctr">
              <a:buNone/>
              <a:defRPr/>
            </a:lvl6pPr>
            <a:lvl7pPr marL="2337431" indent="0" algn="ctr">
              <a:buNone/>
              <a:defRPr/>
            </a:lvl7pPr>
            <a:lvl8pPr marL="2727002" indent="0" algn="ctr">
              <a:buNone/>
              <a:defRPr/>
            </a:lvl8pPr>
            <a:lvl9pPr marL="3116574" indent="0" algn="ctr">
              <a:buNone/>
              <a:defRPr/>
            </a:lvl9pPr>
          </a:lstStyle>
          <a:p>
            <a:r>
              <a:rPr lang="en-US" dirty="0"/>
              <a:t>Click to edit Master subtitle style </a:t>
            </a:r>
            <a:endParaRPr lang="fi-FI" dirty="0"/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2049065" y="4819521"/>
            <a:ext cx="6699400" cy="180020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15" name="Rectangle 10"/>
          <p:cNvSpPr txBox="1">
            <a:spLocks noChangeArrowheads="1"/>
          </p:cNvSpPr>
          <p:nvPr userDrawn="1"/>
        </p:nvSpPr>
        <p:spPr bwMode="auto">
          <a:xfrm>
            <a:off x="6328779" y="4840005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700"/>
              <a:t>© Fazer. All rights reserved</a:t>
            </a:r>
            <a:endParaRPr lang="en-US" sz="700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7" y="280909"/>
            <a:ext cx="2712865" cy="2670366"/>
          </a:xfrm>
          <a:prstGeom prst="rect">
            <a:avLst/>
          </a:prstGeom>
        </p:spPr>
      </p:pic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619723B2-A2E1-194D-A43C-26FF5C7DC3FC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5636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91719" y="3975945"/>
            <a:ext cx="7977555" cy="432060"/>
          </a:xfrm>
          <a:prstGeom prst="rect">
            <a:avLst/>
          </a:prstGeo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389573" indent="0" algn="ctr">
              <a:buNone/>
              <a:defRPr/>
            </a:lvl2pPr>
            <a:lvl3pPr marL="779143" indent="0" algn="ctr">
              <a:buNone/>
              <a:defRPr/>
            </a:lvl3pPr>
            <a:lvl4pPr marL="1168716" indent="0" algn="ctr">
              <a:buNone/>
              <a:defRPr/>
            </a:lvl4pPr>
            <a:lvl5pPr marL="1558288" indent="0" algn="ctr">
              <a:buNone/>
              <a:defRPr/>
            </a:lvl5pPr>
            <a:lvl6pPr marL="1947859" indent="0" algn="ctr">
              <a:buNone/>
              <a:defRPr/>
            </a:lvl6pPr>
            <a:lvl7pPr marL="2337431" indent="0" algn="ctr">
              <a:buNone/>
              <a:defRPr/>
            </a:lvl7pPr>
            <a:lvl8pPr marL="2727002" indent="0" algn="ctr">
              <a:buNone/>
              <a:defRPr/>
            </a:lvl8pPr>
            <a:lvl9pPr marL="3116574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3274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13" name="Title 13"/>
          <p:cNvSpPr>
            <a:spLocks noGrp="1"/>
          </p:cNvSpPr>
          <p:nvPr>
            <p:ph type="title"/>
          </p:nvPr>
        </p:nvSpPr>
        <p:spPr>
          <a:xfrm>
            <a:off x="581761" y="3381865"/>
            <a:ext cx="7979019" cy="540075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1" name="Rectangle 10"/>
          <p:cNvSpPr txBox="1">
            <a:spLocks noChangeArrowheads="1"/>
          </p:cNvSpPr>
          <p:nvPr userDrawn="1"/>
        </p:nvSpPr>
        <p:spPr bwMode="auto">
          <a:xfrm>
            <a:off x="6328779" y="4840005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700"/>
              <a:t>© Fazer. All rights reserved</a:t>
            </a:r>
            <a:endParaRPr lang="en-US" sz="700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92C77309-93C4-5444-900F-F89260438240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4941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80294" y="1221583"/>
            <a:ext cx="7980485" cy="3402806"/>
          </a:xfrm>
          <a:prstGeom prst="rect">
            <a:avLst/>
          </a:prstGeom>
        </p:spPr>
        <p:txBody>
          <a:bodyPr>
            <a:normAutofit/>
          </a:bodyPr>
          <a:lstStyle>
            <a:lvl1pPr marL="382809" indent="-382809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  <a:defRPr sz="2000">
                <a:solidFill>
                  <a:schemeClr val="tx2"/>
                </a:solidFill>
              </a:defRPr>
            </a:lvl1pPr>
            <a:lvl2pPr marL="765617" indent="-384161">
              <a:spcAft>
                <a:spcPts val="600"/>
              </a:spcAft>
              <a:buClr>
                <a:schemeClr val="tx2"/>
              </a:buClr>
              <a:buFont typeface="+mj-lt"/>
              <a:buAutoNum type="alphaLcPeriod"/>
              <a:defRPr sz="1800">
                <a:solidFill>
                  <a:schemeClr val="tx2"/>
                </a:solidFill>
              </a:defRPr>
            </a:lvl2pPr>
            <a:lvl3pPr marL="991514" indent="-225897">
              <a:spcAft>
                <a:spcPts val="600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 marL="1225528" indent="-234014">
              <a:spcAft>
                <a:spcPts val="600"/>
              </a:spcAft>
              <a:buClr>
                <a:schemeClr val="tx2"/>
              </a:buClr>
              <a:defRPr sz="1400">
                <a:solidFill>
                  <a:schemeClr val="tx2"/>
                </a:solidFill>
              </a:defRPr>
            </a:lvl4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EB8C5C9B-FF78-4DF2-B1CE-D558F891EEB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54D07D13-78AD-B74E-9215-3DFB06A0BFA1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199256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396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0176690E-4185-A141-9794-4B78B92AAB26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2942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auto">
          <a:xfrm>
            <a:off x="0" y="-5831"/>
            <a:ext cx="9144000" cy="543989"/>
          </a:xfrm>
          <a:prstGeom prst="rect">
            <a:avLst/>
          </a:prstGeom>
          <a:solidFill>
            <a:srgbClr val="031F6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8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81759" y="4839943"/>
            <a:ext cx="400920" cy="10801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rgbClr val="031F6D"/>
                </a:solidFill>
              </a:defRPr>
            </a:lvl1pPr>
          </a:lstStyle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031F6D"/>
                </a:solidFill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1" name="Rectangle 10"/>
          <p:cNvSpPr txBox="1">
            <a:spLocks noChangeArrowheads="1"/>
          </p:cNvSpPr>
          <p:nvPr userDrawn="1"/>
        </p:nvSpPr>
        <p:spPr bwMode="auto">
          <a:xfrm>
            <a:off x="6328779" y="4840005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accent2"/>
                </a:solidFill>
              </a:rPr>
              <a:t>© Fazer. All rights reserved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624" y="-5831"/>
            <a:ext cx="1156376" cy="1138260"/>
          </a:xfrm>
          <a:prstGeom prst="rect">
            <a:avLst/>
          </a:prstGeom>
        </p:spPr>
      </p:pic>
      <p:sp>
        <p:nvSpPr>
          <p:cNvPr id="1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392ADCA6-CE3D-224C-89AD-1B6803F3281E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2131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terracot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-9670" y="-336"/>
            <a:ext cx="9153671" cy="543989"/>
          </a:xfrm>
          <a:prstGeom prst="rect">
            <a:avLst/>
          </a:prstGeom>
          <a:solidFill>
            <a:srgbClr val="BE531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8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rgbClr val="031F6D"/>
                </a:solidFill>
              </a:defRPr>
            </a:lvl1pPr>
          </a:lstStyle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031F6D"/>
                </a:solidFill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2" name="Rectangle 10"/>
          <p:cNvSpPr txBox="1">
            <a:spLocks noChangeArrowheads="1"/>
          </p:cNvSpPr>
          <p:nvPr userDrawn="1"/>
        </p:nvSpPr>
        <p:spPr bwMode="auto">
          <a:xfrm>
            <a:off x="6328779" y="4840005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accent2"/>
                </a:solidFill>
              </a:rPr>
              <a:t>© Fazer. All rights reserved</a:t>
            </a:r>
            <a:endParaRPr lang="en-US" sz="700" dirty="0">
              <a:solidFill>
                <a:schemeClr val="accent2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554" y="2"/>
            <a:ext cx="1150452" cy="1132429"/>
          </a:xfrm>
          <a:prstGeom prst="rect">
            <a:avLst/>
          </a:prstGeom>
        </p:spPr>
      </p:pic>
      <p:sp>
        <p:nvSpPr>
          <p:cNvPr id="1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FD5DDBD0-AC83-A847-B640-9CC3758B70FF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3505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turquoi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-3656" y="-335"/>
            <a:ext cx="9153671" cy="543989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8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rgbClr val="031F6D"/>
                </a:solidFill>
              </a:defRPr>
            </a:lvl1pPr>
          </a:lstStyle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031F6D"/>
                </a:solidFill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2" name="Rectangle 10"/>
          <p:cNvSpPr txBox="1">
            <a:spLocks noChangeArrowheads="1"/>
          </p:cNvSpPr>
          <p:nvPr userDrawn="1"/>
        </p:nvSpPr>
        <p:spPr bwMode="auto">
          <a:xfrm>
            <a:off x="6328779" y="4840005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accent2"/>
                </a:solidFill>
              </a:rPr>
              <a:t>© Fazer. All rights reserved</a:t>
            </a:r>
            <a:endParaRPr lang="en-US" sz="700" dirty="0">
              <a:solidFill>
                <a:schemeClr val="accent2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554" y="2"/>
            <a:ext cx="1150452" cy="1132429"/>
          </a:xfrm>
          <a:prstGeom prst="rect">
            <a:avLst/>
          </a:prstGeom>
        </p:spPr>
      </p:pic>
      <p:sp>
        <p:nvSpPr>
          <p:cNvPr id="1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80B96031-56FC-5B4A-B6EB-10868AD40B55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9397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51434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A235C3-6677-443E-AD72-D6EEC283224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1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1" name="Rectangle 10"/>
          <p:cNvSpPr txBox="1">
            <a:spLocks noChangeArrowheads="1"/>
          </p:cNvSpPr>
          <p:nvPr userDrawn="1"/>
        </p:nvSpPr>
        <p:spPr bwMode="auto">
          <a:xfrm>
            <a:off x="6328779" y="4840005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700">
                <a:solidFill>
                  <a:schemeClr val="bg1"/>
                </a:solidFill>
              </a:rPr>
              <a:t>© Fazer. All rights reserved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39607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bg1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4B893745-31C8-264A-9B24-45BA9BDE3852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4682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7F2C-07B3-4EFA-8C71-DBD46BA1A7D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38424206-4E85-0740-A439-D93B43BC833B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143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83225" y="1221583"/>
            <a:ext cx="3914043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389573" indent="0">
              <a:buNone/>
              <a:defRPr sz="1700" b="1"/>
            </a:lvl2pPr>
            <a:lvl3pPr marL="779143" indent="0">
              <a:buNone/>
              <a:defRPr sz="1500" b="1"/>
            </a:lvl3pPr>
            <a:lvl4pPr marL="1168716" indent="0">
              <a:buNone/>
              <a:defRPr sz="1400" b="1"/>
            </a:lvl4pPr>
            <a:lvl5pPr marL="1558288" indent="0">
              <a:buNone/>
              <a:defRPr sz="1400" b="1"/>
            </a:lvl5pPr>
            <a:lvl6pPr marL="1947859" indent="0">
              <a:buNone/>
              <a:defRPr sz="1400" b="1"/>
            </a:lvl6pPr>
            <a:lvl7pPr marL="2337431" indent="0">
              <a:buNone/>
              <a:defRPr sz="1400" b="1"/>
            </a:lvl7pPr>
            <a:lvl8pPr marL="2727002" indent="0">
              <a:buNone/>
              <a:defRPr sz="1400" b="1"/>
            </a:lvl8pPr>
            <a:lvl9pPr marL="3116574" indent="0">
              <a:buNone/>
              <a:defRPr sz="14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1" y="1221583"/>
            <a:ext cx="3915508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389573" indent="0">
              <a:buNone/>
              <a:defRPr sz="1700" b="1"/>
            </a:lvl2pPr>
            <a:lvl3pPr marL="779143" indent="0">
              <a:buNone/>
              <a:defRPr sz="1500" b="1"/>
            </a:lvl3pPr>
            <a:lvl4pPr marL="1168716" indent="0">
              <a:buNone/>
              <a:defRPr sz="1400" b="1"/>
            </a:lvl4pPr>
            <a:lvl5pPr marL="1558288" indent="0">
              <a:buNone/>
              <a:defRPr sz="1400" b="1"/>
            </a:lvl5pPr>
            <a:lvl6pPr marL="1947859" indent="0">
              <a:buNone/>
              <a:defRPr sz="1400" b="1"/>
            </a:lvl6pPr>
            <a:lvl7pPr marL="2337431" indent="0">
              <a:buNone/>
              <a:defRPr sz="1400" b="1"/>
            </a:lvl7pPr>
            <a:lvl8pPr marL="2727002" indent="0">
              <a:buNone/>
              <a:defRPr sz="1400" b="1"/>
            </a:lvl8pPr>
            <a:lvl9pPr marL="3116574" indent="0">
              <a:buNone/>
              <a:defRPr sz="14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BAC24-238F-43BC-84AA-2FF95D519A9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/>
          </p:nvPr>
        </p:nvSpPr>
        <p:spPr>
          <a:xfrm>
            <a:off x="583224" y="1563638"/>
            <a:ext cx="3922835" cy="31325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563638"/>
            <a:ext cx="3922835" cy="31325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19AB5FD4-4FA1-5144-9246-42DF00CC999B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3209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637945" y="1221583"/>
            <a:ext cx="4506057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3"/>
            <a:ext cx="3922835" cy="3402806"/>
          </a:xfrm>
        </p:spPr>
        <p:txBody>
          <a:bodyPr>
            <a:normAutofit/>
          </a:bodyPr>
          <a:lstStyle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9206CD2B-8915-1A4B-A325-820DE619A9A5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755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898413" y="1221583"/>
            <a:ext cx="2245588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3"/>
            <a:ext cx="6182312" cy="3402806"/>
          </a:xfrm>
        </p:spPr>
        <p:txBody>
          <a:bodyPr>
            <a:normAutofit/>
          </a:bodyPr>
          <a:lstStyle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56241B04-5C1A-864D-91C9-6066CB2E6D55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9226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9" y="3003811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640506" y="1221585"/>
            <a:ext cx="4503495" cy="1674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6" y="3003811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4" y="1221583"/>
            <a:ext cx="3922307" cy="3402806"/>
          </a:xfrm>
        </p:spPr>
        <p:txBody>
          <a:bodyPr>
            <a:normAutofit/>
          </a:bodyPr>
          <a:lstStyle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77C3A472-F9F5-584D-8D44-241E6A82AF7D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6323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7F6FE790-49E8-D54F-8D9C-DD9B210B66A3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6123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38C363F5-4363-864D-BB20-6E4A21C9BDE1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8409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bg>
      <p:bgPr>
        <a:solidFill>
          <a:srgbClr val="031F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334CD02-C464-4856-BF9D-0CFF4B12A02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15" name="Rectangle 10"/>
          <p:cNvSpPr txBox="1">
            <a:spLocks noChangeArrowheads="1"/>
          </p:cNvSpPr>
          <p:nvPr userDrawn="1"/>
        </p:nvSpPr>
        <p:spPr bwMode="auto">
          <a:xfrm>
            <a:off x="6328779" y="4840005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/>
                </a:solidFill>
              </a:rPr>
              <a:t>© Fazer.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182603"/>
            <a:ext cx="2232248" cy="2197278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2483769" y="3939126"/>
            <a:ext cx="4176464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fi-FI" i="1" dirty="0">
                <a:solidFill>
                  <a:schemeClr val="bg1"/>
                </a:solidFill>
              </a:rPr>
              <a:t>Makes</a:t>
            </a:r>
            <a:r>
              <a:rPr lang="fi-FI" i="1" baseline="0" dirty="0">
                <a:solidFill>
                  <a:schemeClr val="bg1"/>
                </a:solidFill>
              </a:rPr>
              <a:t> the world taste good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6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39607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bg1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E06208B5-B71A-F949-AF20-871FAE046C35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83223" y="4353998"/>
            <a:ext cx="7977555" cy="27039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1">
                <a:solidFill>
                  <a:schemeClr val="tx1"/>
                </a:solidFill>
              </a:defRPr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  <a:lvl6pPr marL="1714457" indent="0" algn="ctr">
              <a:buNone/>
              <a:defRPr/>
            </a:lvl6pPr>
            <a:lvl7pPr marL="2057349" indent="0" algn="ctr">
              <a:buNone/>
              <a:defRPr/>
            </a:lvl7pPr>
            <a:lvl8pPr marL="2400240" indent="0" algn="ctr">
              <a:buNone/>
              <a:defRPr/>
            </a:lvl8pPr>
            <a:lvl9pPr marL="27431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4358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581760" y="3597893"/>
            <a:ext cx="7979019" cy="64809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6723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auto">
          <a:xfrm>
            <a:off x="0" y="2"/>
            <a:ext cx="9144000" cy="3436144"/>
          </a:xfrm>
          <a:prstGeom prst="rect">
            <a:avLst/>
          </a:prstGeom>
          <a:blipFill>
            <a:blip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4000" tIns="54000" rIns="54000" bIns="5400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00000"/>
              </a:lnSpc>
              <a:buClr>
                <a:srgbClr val="003082"/>
              </a:buClr>
              <a:buFontTx/>
              <a:buNone/>
            </a:pPr>
            <a:endParaRPr lang="fi-FI" dirty="0">
              <a:solidFill>
                <a:srgbClr val="BB5206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83223" y="4353998"/>
            <a:ext cx="7977555" cy="27039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1">
                <a:solidFill>
                  <a:schemeClr val="tx1"/>
                </a:solidFill>
              </a:defRPr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  <a:lvl6pPr marL="1714457" indent="0" algn="ctr">
              <a:buNone/>
              <a:defRPr/>
            </a:lvl6pPr>
            <a:lvl7pPr marL="2057349" indent="0" algn="ctr">
              <a:buNone/>
              <a:defRPr/>
            </a:lvl7pPr>
            <a:lvl8pPr marL="2400240" indent="0" algn="ctr">
              <a:buNone/>
              <a:defRPr/>
            </a:lvl8pPr>
            <a:lvl9pPr marL="27431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581760" y="3597893"/>
            <a:ext cx="7979019" cy="64809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Freeform 6"/>
          <p:cNvSpPr>
            <a:spLocks noEditPoints="1"/>
          </p:cNvSpPr>
          <p:nvPr userDrawn="1"/>
        </p:nvSpPr>
        <p:spPr bwMode="auto">
          <a:xfrm>
            <a:off x="3242586" y="951527"/>
            <a:ext cx="2658831" cy="1575873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46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91719" y="3975945"/>
            <a:ext cx="7977555" cy="432060"/>
          </a:xfrm>
          <a:prstGeom prst="rect">
            <a:avLst/>
          </a:prstGeo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351">
                <a:solidFill>
                  <a:schemeClr val="tx1"/>
                </a:solidFill>
              </a:defRPr>
            </a:lvl1pPr>
            <a:lvl2pPr marL="342891" indent="0" algn="ctr">
              <a:buNone/>
              <a:defRPr/>
            </a:lvl2pPr>
            <a:lvl3pPr marL="685783" indent="0" algn="ctr">
              <a:buNone/>
              <a:defRPr/>
            </a:lvl3pPr>
            <a:lvl4pPr marL="1028674" indent="0" algn="ctr">
              <a:buNone/>
              <a:defRPr/>
            </a:lvl4pPr>
            <a:lvl5pPr marL="1371566" indent="0" algn="ctr">
              <a:buNone/>
              <a:defRPr/>
            </a:lvl5pPr>
            <a:lvl6pPr marL="1714457" indent="0" algn="ctr">
              <a:buNone/>
              <a:defRPr/>
            </a:lvl6pPr>
            <a:lvl7pPr marL="2057349" indent="0" algn="ctr">
              <a:buNone/>
              <a:defRPr/>
            </a:lvl7pPr>
            <a:lvl8pPr marL="2400240" indent="0" algn="ctr">
              <a:buNone/>
              <a:defRPr/>
            </a:lvl8pPr>
            <a:lvl9pPr marL="274313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3274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83223" y="4462015"/>
            <a:ext cx="7977555" cy="1623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0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3"/>
          <p:cNvSpPr>
            <a:spLocks noGrp="1"/>
          </p:cNvSpPr>
          <p:nvPr>
            <p:ph type="title"/>
          </p:nvPr>
        </p:nvSpPr>
        <p:spPr>
          <a:xfrm>
            <a:off x="581761" y="3381865"/>
            <a:ext cx="7979019" cy="54007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3508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13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gradFill>
          <a:gsLst>
            <a:gs pos="0">
              <a:schemeClr val="accent4"/>
            </a:gs>
            <a:gs pos="100000">
              <a:schemeClr val="accent4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pic>
        <p:nvPicPr>
          <p:cNvPr id="11" name="Picture 34" descr="new_tig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52" y="198837"/>
            <a:ext cx="903299" cy="536660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739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ue">
    <p:bg>
      <p:bgPr>
        <a:gradFill>
          <a:gsLst>
            <a:gs pos="0">
              <a:schemeClr val="accent2"/>
            </a:gs>
            <a:gs pos="100000">
              <a:schemeClr val="accent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34" descr="new_tig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52" y="198837"/>
            <a:ext cx="903299" cy="536660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24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gray">
    <p:bg>
      <p:bgPr>
        <a:gradFill>
          <a:gsLst>
            <a:gs pos="0">
              <a:schemeClr val="bg2"/>
            </a:gs>
            <a:gs pos="100000">
              <a:schemeClr val="bg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34" descr="new_tig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52" y="198837"/>
            <a:ext cx="903299" cy="536660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92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4"/>
            <a:ext cx="9144000" cy="51434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A235C3-6677-443E-AD72-D6EEC283224A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1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1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6"/>
          <p:cNvSpPr>
            <a:spLocks noEditPoints="1"/>
          </p:cNvSpPr>
          <p:nvPr userDrawn="1"/>
        </p:nvSpPr>
        <p:spPr bwMode="auto">
          <a:xfrm>
            <a:off x="7980486" y="192881"/>
            <a:ext cx="910004" cy="539354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60000"/>
              </a:prstClr>
            </a:outerShdw>
          </a:effec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25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80294" y="1221583"/>
            <a:ext cx="7980485" cy="3402806"/>
          </a:xfrm>
          <a:prstGeom prst="rect">
            <a:avLst/>
          </a:prstGeom>
        </p:spPr>
        <p:txBody>
          <a:bodyPr/>
          <a:lstStyle>
            <a:lvl1pPr marL="336938" indent="-336938">
              <a:spcAft>
                <a:spcPts val="900"/>
              </a:spcAft>
              <a:buClr>
                <a:schemeClr val="tx2"/>
              </a:buClr>
              <a:buFont typeface="+mj-lt"/>
              <a:buAutoNum type="arabicPeriod"/>
              <a:defRPr sz="1800">
                <a:solidFill>
                  <a:schemeClr val="tx2"/>
                </a:solidFill>
              </a:defRPr>
            </a:lvl1pPr>
            <a:lvl2pPr marL="673878" indent="-338130">
              <a:spcAft>
                <a:spcPts val="900"/>
              </a:spcAft>
              <a:buClr>
                <a:schemeClr val="tx2"/>
              </a:buClr>
              <a:buFont typeface="+mj-lt"/>
              <a:buAutoNum type="alphaLcPeriod"/>
              <a:defRPr sz="1800">
                <a:solidFill>
                  <a:schemeClr val="tx2"/>
                </a:solidFill>
              </a:defRPr>
            </a:lvl2pPr>
            <a:lvl3pPr marL="872708" indent="-198830">
              <a:spcAft>
                <a:spcPts val="900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 marL="1078680" indent="-205974">
              <a:spcAft>
                <a:spcPts val="900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EB8C5C9B-FF78-4DF2-B1CE-D558F891EEB8}" type="slidenum">
              <a:rPr lang="fi-FI" smtClean="0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007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type="body" idx="13"/>
          </p:nvPr>
        </p:nvSpPr>
        <p:spPr>
          <a:xfrm>
            <a:off x="583225" y="1221583"/>
            <a:ext cx="7977555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351" b="0">
                <a:solidFill>
                  <a:schemeClr val="accent2"/>
                </a:solidFill>
              </a:defRPr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3" y="1491854"/>
            <a:ext cx="7977555" cy="31325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94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83224" y="1221583"/>
            <a:ext cx="3922835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221583"/>
            <a:ext cx="3922835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50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83225" y="1221583"/>
            <a:ext cx="3914043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351" b="0">
                <a:solidFill>
                  <a:schemeClr val="accent2"/>
                </a:solidFill>
              </a:defRPr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1" y="1221583"/>
            <a:ext cx="3915508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351" b="0">
                <a:solidFill>
                  <a:schemeClr val="accent2"/>
                </a:solidFill>
              </a:defRPr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BAC24-238F-43BC-84AA-2FF95D519A9D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/>
          </p:nvPr>
        </p:nvSpPr>
        <p:spPr>
          <a:xfrm>
            <a:off x="583224" y="1491854"/>
            <a:ext cx="3922835" cy="31325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491854"/>
            <a:ext cx="3922835" cy="31325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968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7F2C-07B3-4EFA-8C71-DBD46BA1A7DF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149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637945" y="1221583"/>
            <a:ext cx="4506057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3"/>
            <a:ext cx="3922835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989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898413" y="1221583"/>
            <a:ext cx="2245588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3"/>
            <a:ext cx="6182312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15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9" y="3003810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640506" y="1221584"/>
            <a:ext cx="4503495" cy="1674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6" y="3003811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4" y="1221583"/>
            <a:ext cx="3922307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541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3003949"/>
            <a:ext cx="9144000" cy="1620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5" y="1221583"/>
            <a:ext cx="7977555" cy="16742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728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s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9" y="3003810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2" y="3003949"/>
            <a:ext cx="4503495" cy="16204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6" y="3003811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5" y="1221583"/>
            <a:ext cx="7977555" cy="16742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564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20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media</a:t>
            </a:r>
            <a:endParaRPr lang="fi-FI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159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C9538-4198-4378-8F24-7A35E67A8B6B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</p:spTree>
    <p:extLst>
      <p:ext uri="{BB962C8B-B14F-4D97-AF65-F5344CB8AC3E}">
        <p14:creationId xmlns:p14="http://schemas.microsoft.com/office/powerpoint/2010/main" val="4058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06C9538-4198-4378-8F24-7A35E67A8B6B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1760" y="2220701"/>
            <a:ext cx="7979019" cy="702098"/>
          </a:xfrm>
        </p:spPr>
        <p:txBody>
          <a:bodyPr anchor="ctr" anchorCtr="0"/>
          <a:lstStyle>
            <a:lvl1pPr algn="ctr">
              <a:defRPr sz="27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7980486" y="192881"/>
            <a:ext cx="910004" cy="539354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60000"/>
              </a:prstClr>
            </a:outerShdw>
          </a:effec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413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gradFill>
          <a:gsLst>
            <a:gs pos="0">
              <a:schemeClr val="tx1"/>
            </a:gs>
            <a:gs pos="100000">
              <a:schemeClr val="tx1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003082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3082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003082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003082"/>
                </a:solidFill>
              </a:rPr>
              <a:t>Name of presenter/ date / ‹#› </a:t>
            </a:r>
          </a:p>
        </p:txBody>
      </p:sp>
      <p:sp>
        <p:nvSpPr>
          <p:cNvPr id="15" name="Freeform 6"/>
          <p:cNvSpPr>
            <a:spLocks noEditPoints="1"/>
          </p:cNvSpPr>
          <p:nvPr userDrawn="1"/>
        </p:nvSpPr>
        <p:spPr bwMode="auto">
          <a:xfrm>
            <a:off x="3242586" y="1783814"/>
            <a:ext cx="2658831" cy="1575873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229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bg>
      <p:bgPr>
        <a:gradFill>
          <a:gsLst>
            <a:gs pos="0">
              <a:schemeClr val="accent2"/>
            </a:gs>
            <a:gs pos="100000">
              <a:schemeClr val="accent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2" y="3165832"/>
            <a:ext cx="7972664" cy="14582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35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6"/>
          <p:cNvSpPr>
            <a:spLocks noEditPoints="1"/>
          </p:cNvSpPr>
          <p:nvPr userDrawn="1"/>
        </p:nvSpPr>
        <p:spPr bwMode="auto">
          <a:xfrm>
            <a:off x="3242586" y="1163998"/>
            <a:ext cx="2658831" cy="1575873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209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61" y="1"/>
            <a:ext cx="9144000" cy="3436144"/>
          </a:xfrm>
          <a:prstGeom prst="rect">
            <a:avLst/>
          </a:prstGeom>
          <a:solidFill>
            <a:srgbClr val="031F6D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8499" tIns="58499" rIns="58499" bIns="58499" numCol="1" rtlCol="0" anchor="t" anchorCtr="0" compatLnSpc="1">
            <a:prstTxWarp prst="textNoShape">
              <a:avLst/>
            </a:prstTxWarp>
          </a:bodyPr>
          <a:lstStyle/>
          <a:p>
            <a:pPr defTabSz="742913" fontAlgn="base">
              <a:spcBef>
                <a:spcPct val="20000"/>
              </a:spcBef>
              <a:spcAft>
                <a:spcPct val="0"/>
              </a:spcAft>
              <a:buClr>
                <a:srgbClr val="003082"/>
              </a:buClr>
            </a:pPr>
            <a:endParaRPr lang="en-US" sz="1463" dirty="0" err="1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581760" y="3597893"/>
            <a:ext cx="7979019" cy="648090"/>
          </a:xfrm>
        </p:spPr>
        <p:txBody>
          <a:bodyPr/>
          <a:lstStyle>
            <a:lvl1pPr>
              <a:defRPr sz="1951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1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583221" y="4326933"/>
            <a:ext cx="7977555" cy="432060"/>
          </a:xfrm>
          <a:prstGeom prst="rect">
            <a:avLst/>
          </a:prstGeo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279">
                <a:solidFill>
                  <a:schemeClr val="tx1"/>
                </a:solidFill>
              </a:defRPr>
            </a:lvl1pPr>
            <a:lvl2pPr marL="316520" indent="0" algn="ctr">
              <a:buNone/>
              <a:defRPr/>
            </a:lvl2pPr>
            <a:lvl3pPr marL="633039" indent="0" algn="ctr">
              <a:buNone/>
              <a:defRPr/>
            </a:lvl3pPr>
            <a:lvl4pPr marL="949559" indent="0" algn="ctr">
              <a:buNone/>
              <a:defRPr/>
            </a:lvl4pPr>
            <a:lvl5pPr marL="1266076" indent="0" algn="ctr">
              <a:buNone/>
              <a:defRPr/>
            </a:lvl5pPr>
            <a:lvl6pPr marL="1582596" indent="0" algn="ctr">
              <a:buNone/>
              <a:defRPr/>
            </a:lvl6pPr>
            <a:lvl7pPr marL="1899115" indent="0" algn="ctr">
              <a:buNone/>
              <a:defRPr/>
            </a:lvl7pPr>
            <a:lvl8pPr marL="2215635" indent="0" algn="ctr">
              <a:buNone/>
              <a:defRPr/>
            </a:lvl8pPr>
            <a:lvl9pPr marL="2532154" indent="0" algn="ctr">
              <a:buNone/>
              <a:defRPr/>
            </a:lvl9pPr>
          </a:lstStyle>
          <a:p>
            <a:r>
              <a:rPr lang="en-US" dirty="0"/>
              <a:t>Click to edit Master subtitle style </a:t>
            </a:r>
            <a:endParaRPr lang="fi-FI" dirty="0"/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2049065" y="4819522"/>
            <a:ext cx="6699400" cy="180020"/>
          </a:xfrm>
          <a:prstGeom prst="rect">
            <a:avLst/>
          </a:prstGeom>
          <a:solidFill>
            <a:srgbClr val="FFFFFF">
              <a:alpha val="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8499" tIns="58499" rIns="58499" bIns="58499" numCol="1" rtlCol="0" anchor="t" anchorCtr="0" compatLnSpc="1">
            <a:prstTxWarp prst="textNoShape">
              <a:avLst/>
            </a:prstTxWarp>
          </a:bodyPr>
          <a:lstStyle/>
          <a:p>
            <a:pPr defTabSz="742913" fontAlgn="base">
              <a:spcBef>
                <a:spcPct val="20000"/>
              </a:spcBef>
              <a:spcAft>
                <a:spcPct val="0"/>
              </a:spcAft>
              <a:buClr>
                <a:srgbClr val="003082"/>
              </a:buClr>
            </a:pPr>
            <a:endParaRPr lang="en-US" sz="1463" dirty="0">
              <a:solidFill>
                <a:srgbClr val="BB5206"/>
              </a:solidFill>
            </a:endParaRPr>
          </a:p>
        </p:txBody>
      </p:sp>
      <p:sp>
        <p:nvSpPr>
          <p:cNvPr id="15" name="Rectangle 10"/>
          <p:cNvSpPr txBox="1">
            <a:spLocks noChangeArrowheads="1"/>
          </p:cNvSpPr>
          <p:nvPr userDrawn="1"/>
        </p:nvSpPr>
        <p:spPr bwMode="auto">
          <a:xfrm>
            <a:off x="6328779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 defTabSz="557199">
              <a:buClr>
                <a:srgbClr val="003082"/>
              </a:buClr>
            </a:pPr>
            <a:r>
              <a:rPr lang="en-US" sz="427">
                <a:solidFill>
                  <a:srgbClr val="4799B6"/>
                </a:solidFill>
              </a:rPr>
              <a:t>© Fazer. All rights reserved</a:t>
            </a:r>
            <a:endParaRPr lang="en-US" sz="427" dirty="0">
              <a:solidFill>
                <a:srgbClr val="4799B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8" y="280909"/>
            <a:ext cx="2712865" cy="2670366"/>
          </a:xfrm>
          <a:prstGeom prst="rect">
            <a:avLst/>
          </a:prstGeom>
        </p:spPr>
      </p:pic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619723B2-A2E1-194D-A43C-26FF5C7DC3FC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06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91720" y="3975945"/>
            <a:ext cx="7977555" cy="432060"/>
          </a:xfrm>
          <a:prstGeom prst="rect">
            <a:avLst/>
          </a:prstGeo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279">
                <a:solidFill>
                  <a:schemeClr val="tx1"/>
                </a:solidFill>
              </a:defRPr>
            </a:lvl1pPr>
            <a:lvl2pPr marL="316520" indent="0" algn="ctr">
              <a:buNone/>
              <a:defRPr/>
            </a:lvl2pPr>
            <a:lvl3pPr marL="633039" indent="0" algn="ctr">
              <a:buNone/>
              <a:defRPr/>
            </a:lvl3pPr>
            <a:lvl4pPr marL="949559" indent="0" algn="ctr">
              <a:buNone/>
              <a:defRPr/>
            </a:lvl4pPr>
            <a:lvl5pPr marL="1266076" indent="0" algn="ctr">
              <a:buNone/>
              <a:defRPr/>
            </a:lvl5pPr>
            <a:lvl6pPr marL="1582596" indent="0" algn="ctr">
              <a:buNone/>
              <a:defRPr/>
            </a:lvl6pPr>
            <a:lvl7pPr marL="1899115" indent="0" algn="ctr">
              <a:buNone/>
              <a:defRPr/>
            </a:lvl7pPr>
            <a:lvl8pPr marL="2215635" indent="0" algn="ctr">
              <a:buNone/>
              <a:defRPr/>
            </a:lvl8pPr>
            <a:lvl9pPr marL="253215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3274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sv-SE" dirty="0"/>
          </a:p>
        </p:txBody>
      </p:sp>
      <p:sp>
        <p:nvSpPr>
          <p:cNvPr id="13" name="Title 13"/>
          <p:cNvSpPr>
            <a:spLocks noGrp="1"/>
          </p:cNvSpPr>
          <p:nvPr>
            <p:ph type="title"/>
          </p:nvPr>
        </p:nvSpPr>
        <p:spPr>
          <a:xfrm>
            <a:off x="581761" y="3381865"/>
            <a:ext cx="7979019" cy="540075"/>
          </a:xfrm>
        </p:spPr>
        <p:txBody>
          <a:bodyPr/>
          <a:lstStyle>
            <a:lvl1pPr>
              <a:defRPr sz="1951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1" name="Rectangle 10"/>
          <p:cNvSpPr txBox="1">
            <a:spLocks noChangeArrowheads="1"/>
          </p:cNvSpPr>
          <p:nvPr userDrawn="1"/>
        </p:nvSpPr>
        <p:spPr bwMode="auto">
          <a:xfrm>
            <a:off x="6328779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 defTabSz="557199">
              <a:buClr>
                <a:srgbClr val="003082"/>
              </a:buClr>
            </a:pPr>
            <a:r>
              <a:rPr lang="en-US" sz="427">
                <a:solidFill>
                  <a:srgbClr val="4799B6"/>
                </a:solidFill>
              </a:rPr>
              <a:t>© Fazer. All rights reserved</a:t>
            </a:r>
            <a:endParaRPr lang="en-US" sz="427" dirty="0">
              <a:solidFill>
                <a:srgbClr val="4799B6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92C77309-93C4-5444-900F-F89260438240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88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80294" y="1221584"/>
            <a:ext cx="7980487" cy="3402806"/>
          </a:xfrm>
          <a:prstGeom prst="rect">
            <a:avLst/>
          </a:prstGeom>
        </p:spPr>
        <p:txBody>
          <a:bodyPr>
            <a:normAutofit/>
          </a:bodyPr>
          <a:lstStyle>
            <a:lvl1pPr marL="311024" indent="-311024">
              <a:spcAft>
                <a:spcPts val="488"/>
              </a:spcAft>
              <a:buClr>
                <a:schemeClr val="tx2"/>
              </a:buClr>
              <a:buFont typeface="+mj-lt"/>
              <a:buAutoNum type="arabicPeriod"/>
              <a:defRPr sz="1645">
                <a:solidFill>
                  <a:schemeClr val="tx2"/>
                </a:solidFill>
              </a:defRPr>
            </a:lvl1pPr>
            <a:lvl2pPr marL="622048" indent="-312123">
              <a:spcAft>
                <a:spcPts val="488"/>
              </a:spcAft>
              <a:buClr>
                <a:schemeClr val="tx2"/>
              </a:buClr>
              <a:buFont typeface="+mj-lt"/>
              <a:buAutoNum type="alphaLcPeriod"/>
              <a:defRPr sz="1463">
                <a:solidFill>
                  <a:schemeClr val="tx2"/>
                </a:solidFill>
              </a:defRPr>
            </a:lvl2pPr>
            <a:lvl3pPr marL="805585" indent="-183538">
              <a:spcAft>
                <a:spcPts val="488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 marL="995716" indent="-190131">
              <a:spcAft>
                <a:spcPts val="488"/>
              </a:spcAft>
              <a:buClr>
                <a:schemeClr val="tx2"/>
              </a:buClr>
              <a:defRPr sz="1159">
                <a:solidFill>
                  <a:schemeClr val="tx2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EB8C5C9B-FF78-4DF2-B1CE-D558F891EEB8}" type="slidenum">
              <a:rPr lang="fi-FI" smtClean="0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54D07D13-78AD-B74E-9215-3DFB06A0BFA1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167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>
            <a:lvl4pPr>
              <a:defRPr sz="1159"/>
            </a:lvl4pPr>
            <a:lvl5pPr>
              <a:defRPr sz="9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39610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0176690E-4185-A141-9794-4B78B92AAB26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62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auto">
          <a:xfrm>
            <a:off x="0" y="-5830"/>
            <a:ext cx="9144000" cy="543989"/>
          </a:xfrm>
          <a:prstGeom prst="rect">
            <a:avLst/>
          </a:prstGeom>
          <a:solidFill>
            <a:srgbClr val="031F6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8499" tIns="58499" rIns="58499" bIns="58499" numCol="1" rtlCol="0" anchor="t" anchorCtr="0" compatLnSpc="1">
            <a:prstTxWarp prst="textNoShape">
              <a:avLst/>
            </a:prstTxWarp>
          </a:bodyPr>
          <a:lstStyle/>
          <a:p>
            <a:pPr defTabSz="742913" fontAlgn="base">
              <a:spcBef>
                <a:spcPct val="20000"/>
              </a:spcBef>
              <a:spcAft>
                <a:spcPct val="0"/>
              </a:spcAft>
              <a:buClr>
                <a:srgbClr val="003082"/>
              </a:buClr>
            </a:pPr>
            <a:endParaRPr lang="en-US" sz="1463" dirty="0" err="1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81759" y="4839945"/>
            <a:ext cx="400920" cy="10801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621">
                <a:solidFill>
                  <a:srgbClr val="031F6D"/>
                </a:solidFill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79">
                <a:solidFill>
                  <a:srgbClr val="031F6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 txBox="1">
            <a:spLocks noChangeArrowheads="1"/>
          </p:cNvSpPr>
          <p:nvPr userDrawn="1"/>
        </p:nvSpPr>
        <p:spPr bwMode="auto">
          <a:xfrm>
            <a:off x="6328779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 defTabSz="557199">
              <a:buClr>
                <a:srgbClr val="003082"/>
              </a:buClr>
            </a:pPr>
            <a:r>
              <a:rPr lang="en-US" sz="427" dirty="0">
                <a:solidFill>
                  <a:srgbClr val="4799B6"/>
                </a:solidFill>
              </a:rPr>
              <a:t>© Fazer. All rights reserved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624" y="-5831"/>
            <a:ext cx="1156376" cy="1138260"/>
          </a:xfrm>
          <a:prstGeom prst="rect">
            <a:avLst/>
          </a:prstGeom>
        </p:spPr>
      </p:pic>
      <p:sp>
        <p:nvSpPr>
          <p:cNvPr id="1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392ADCA6-CE3D-224C-89AD-1B6803F3281E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78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terracot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-9669" y="-336"/>
            <a:ext cx="9153671" cy="543989"/>
          </a:xfrm>
          <a:prstGeom prst="rect">
            <a:avLst/>
          </a:prstGeom>
          <a:solidFill>
            <a:srgbClr val="BE531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8499" tIns="58499" rIns="58499" bIns="58499" numCol="1" rtlCol="0" anchor="t" anchorCtr="0" compatLnSpc="1">
            <a:prstTxWarp prst="textNoShape">
              <a:avLst/>
            </a:prstTxWarp>
          </a:bodyPr>
          <a:lstStyle/>
          <a:p>
            <a:pPr defTabSz="742913" fontAlgn="base">
              <a:spcBef>
                <a:spcPct val="20000"/>
              </a:spcBef>
              <a:spcAft>
                <a:spcPct val="0"/>
              </a:spcAft>
              <a:buClr>
                <a:srgbClr val="003082"/>
              </a:buClr>
            </a:pPr>
            <a:endParaRPr lang="en-US" sz="1463" dirty="0" err="1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621">
                <a:solidFill>
                  <a:srgbClr val="031F6D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79">
                <a:solidFill>
                  <a:srgbClr val="031F6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0"/>
          <p:cNvSpPr txBox="1">
            <a:spLocks noChangeArrowheads="1"/>
          </p:cNvSpPr>
          <p:nvPr userDrawn="1"/>
        </p:nvSpPr>
        <p:spPr bwMode="auto">
          <a:xfrm>
            <a:off x="6328779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 defTabSz="557199">
              <a:buClr>
                <a:srgbClr val="003082"/>
              </a:buClr>
            </a:pPr>
            <a:r>
              <a:rPr lang="en-US" sz="427">
                <a:solidFill>
                  <a:srgbClr val="4799B6"/>
                </a:solidFill>
              </a:rPr>
              <a:t>© Fazer. All rights reserved</a:t>
            </a:r>
            <a:endParaRPr lang="en-US" sz="427" dirty="0">
              <a:solidFill>
                <a:srgbClr val="4799B6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555" y="4"/>
            <a:ext cx="1150452" cy="1132429"/>
          </a:xfrm>
          <a:prstGeom prst="rect">
            <a:avLst/>
          </a:prstGeom>
        </p:spPr>
      </p:pic>
      <p:sp>
        <p:nvSpPr>
          <p:cNvPr id="1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FD5DDBD0-AC83-A847-B640-9CC3758B70FF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58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turquoi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-3654" y="-334"/>
            <a:ext cx="9153671" cy="543989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8499" tIns="58499" rIns="58499" bIns="58499" numCol="1" rtlCol="0" anchor="t" anchorCtr="0" compatLnSpc="1">
            <a:prstTxWarp prst="textNoShape">
              <a:avLst/>
            </a:prstTxWarp>
          </a:bodyPr>
          <a:lstStyle/>
          <a:p>
            <a:pPr defTabSz="742913" fontAlgn="base">
              <a:spcBef>
                <a:spcPct val="20000"/>
              </a:spcBef>
              <a:spcAft>
                <a:spcPct val="0"/>
              </a:spcAft>
              <a:buClr>
                <a:srgbClr val="003082"/>
              </a:buClr>
            </a:pPr>
            <a:endParaRPr lang="en-US" sz="1463" dirty="0" err="1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621">
                <a:solidFill>
                  <a:srgbClr val="031F6D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79">
                <a:solidFill>
                  <a:srgbClr val="031F6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0"/>
          <p:cNvSpPr txBox="1">
            <a:spLocks noChangeArrowheads="1"/>
          </p:cNvSpPr>
          <p:nvPr userDrawn="1"/>
        </p:nvSpPr>
        <p:spPr bwMode="auto">
          <a:xfrm>
            <a:off x="6328779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 defTabSz="557199">
              <a:buClr>
                <a:srgbClr val="003082"/>
              </a:buClr>
            </a:pPr>
            <a:r>
              <a:rPr lang="en-US" sz="427">
                <a:solidFill>
                  <a:srgbClr val="4799B6"/>
                </a:solidFill>
              </a:rPr>
              <a:t>© Fazer. All rights reserved</a:t>
            </a:r>
            <a:endParaRPr lang="en-US" sz="427" dirty="0">
              <a:solidFill>
                <a:srgbClr val="4799B6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555" y="4"/>
            <a:ext cx="1150452" cy="1132429"/>
          </a:xfrm>
          <a:prstGeom prst="rect">
            <a:avLst/>
          </a:prstGeom>
        </p:spPr>
      </p:pic>
      <p:sp>
        <p:nvSpPr>
          <p:cNvPr id="1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80B96031-56FC-5B4A-B6EB-10868AD40B55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9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5"/>
            <a:ext cx="9144000" cy="51434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A235C3-6677-443E-AD72-D6EEC283224A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Company confidential</a:t>
            </a:r>
          </a:p>
        </p:txBody>
      </p:sp>
      <p:sp>
        <p:nvSpPr>
          <p:cNvPr id="1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7" y="1815646"/>
            <a:ext cx="7114443" cy="75613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621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79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 txBox="1">
            <a:spLocks noChangeArrowheads="1"/>
          </p:cNvSpPr>
          <p:nvPr userDrawn="1"/>
        </p:nvSpPr>
        <p:spPr bwMode="auto">
          <a:xfrm>
            <a:off x="6328779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 defTabSz="557199">
              <a:buClr>
                <a:srgbClr val="003082"/>
              </a:buClr>
            </a:pPr>
            <a:r>
              <a:rPr lang="en-US" sz="427">
                <a:solidFill>
                  <a:srgbClr val="FFFFFF"/>
                </a:solidFill>
              </a:rPr>
              <a:t>© Fazer. All rights reserved</a:t>
            </a:r>
            <a:endParaRPr lang="en-US" sz="427" dirty="0">
              <a:solidFill>
                <a:srgbClr val="FFFFFF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39609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bg1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4B893745-31C8-264A-9B24-45BA9BDE3852}" type="datetime1">
              <a:rPr lang="fi-FI" smtClean="0">
                <a:solidFill>
                  <a:srgbClr val="FFFFFF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61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7F2C-07B3-4EFA-8C71-DBD46BA1A7DF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38424206-4E85-0740-A439-D93B43BC833B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56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83225" y="1221584"/>
            <a:ext cx="3914043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645" b="0">
                <a:solidFill>
                  <a:schemeClr val="accent2"/>
                </a:solidFill>
              </a:defRPr>
            </a:lvl1pPr>
            <a:lvl2pPr marL="316520" indent="0">
              <a:buNone/>
              <a:defRPr sz="1403" b="1"/>
            </a:lvl2pPr>
            <a:lvl3pPr marL="633039" indent="0">
              <a:buNone/>
              <a:defRPr sz="1219" b="1"/>
            </a:lvl3pPr>
            <a:lvl4pPr marL="949559" indent="0">
              <a:buNone/>
              <a:defRPr sz="1159" b="1"/>
            </a:lvl4pPr>
            <a:lvl5pPr marL="1266076" indent="0">
              <a:buNone/>
              <a:defRPr sz="1159" b="1"/>
            </a:lvl5pPr>
            <a:lvl6pPr marL="1582596" indent="0">
              <a:buNone/>
              <a:defRPr sz="1159" b="1"/>
            </a:lvl6pPr>
            <a:lvl7pPr marL="1899115" indent="0">
              <a:buNone/>
              <a:defRPr sz="1159" b="1"/>
            </a:lvl7pPr>
            <a:lvl8pPr marL="2215635" indent="0">
              <a:buNone/>
              <a:defRPr sz="1159" b="1"/>
            </a:lvl8pPr>
            <a:lvl9pPr marL="2532154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1" y="1221584"/>
            <a:ext cx="3915508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645" b="0">
                <a:solidFill>
                  <a:schemeClr val="accent2"/>
                </a:solidFill>
              </a:defRPr>
            </a:lvl1pPr>
            <a:lvl2pPr marL="316520" indent="0">
              <a:buNone/>
              <a:defRPr sz="1403" b="1"/>
            </a:lvl2pPr>
            <a:lvl3pPr marL="633039" indent="0">
              <a:buNone/>
              <a:defRPr sz="1219" b="1"/>
            </a:lvl3pPr>
            <a:lvl4pPr marL="949559" indent="0">
              <a:buNone/>
              <a:defRPr sz="1159" b="1"/>
            </a:lvl4pPr>
            <a:lvl5pPr marL="1266076" indent="0">
              <a:buNone/>
              <a:defRPr sz="1159" b="1"/>
            </a:lvl5pPr>
            <a:lvl6pPr marL="1582596" indent="0">
              <a:buNone/>
              <a:defRPr sz="1159" b="1"/>
            </a:lvl6pPr>
            <a:lvl7pPr marL="1899115" indent="0">
              <a:buNone/>
              <a:defRPr sz="1159" b="1"/>
            </a:lvl7pPr>
            <a:lvl8pPr marL="2215635" indent="0">
              <a:buNone/>
              <a:defRPr sz="1159" b="1"/>
            </a:lvl8pPr>
            <a:lvl9pPr marL="2532154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BAC24-238F-43BC-84AA-2FF95D519A9D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/>
          </p:nvPr>
        </p:nvSpPr>
        <p:spPr>
          <a:xfrm>
            <a:off x="583224" y="1563638"/>
            <a:ext cx="3922835" cy="3132534"/>
          </a:xfrm>
        </p:spPr>
        <p:txBody>
          <a:bodyPr>
            <a:normAutofit/>
          </a:bodyPr>
          <a:lstStyle>
            <a:lvl1pPr>
              <a:defRPr sz="1645"/>
            </a:lvl1pPr>
            <a:lvl2pPr>
              <a:defRPr sz="1463"/>
            </a:lvl2pPr>
            <a:lvl4pPr>
              <a:defRPr sz="1159"/>
            </a:lvl4pPr>
            <a:lvl5pPr>
              <a:defRPr sz="9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563638"/>
            <a:ext cx="3922835" cy="3132534"/>
          </a:xfrm>
        </p:spPr>
        <p:txBody>
          <a:bodyPr>
            <a:normAutofit/>
          </a:bodyPr>
          <a:lstStyle>
            <a:lvl1pPr>
              <a:defRPr sz="1645"/>
            </a:lvl1pPr>
            <a:lvl2pPr>
              <a:defRPr sz="1463"/>
            </a:lvl2pPr>
            <a:lvl3pPr>
              <a:defRPr sz="1279"/>
            </a:lvl3pPr>
            <a:lvl4pPr>
              <a:defRPr sz="1159"/>
            </a:lvl4pPr>
            <a:lvl5pPr>
              <a:defRPr sz="9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19AB5FD4-4FA1-5144-9246-42DF00CC999B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84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637946" y="1221584"/>
            <a:ext cx="4506057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4"/>
            <a:ext cx="3922835" cy="3402806"/>
          </a:xfrm>
        </p:spPr>
        <p:txBody>
          <a:bodyPr>
            <a:normAutofit/>
          </a:bodyPr>
          <a:lstStyle>
            <a:lvl4pPr>
              <a:defRPr sz="1159"/>
            </a:lvl4pPr>
            <a:lvl5pPr>
              <a:defRPr sz="9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9206CD2B-8915-1A4B-A325-820DE619A9A5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91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898413" y="1221584"/>
            <a:ext cx="2245588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5" y="1221584"/>
            <a:ext cx="6182312" cy="3402806"/>
          </a:xfrm>
        </p:spPr>
        <p:txBody>
          <a:bodyPr>
            <a:normAutofit/>
          </a:bodyPr>
          <a:lstStyle>
            <a:lvl4pPr>
              <a:defRPr sz="1159"/>
            </a:lvl4pPr>
            <a:lvl5pPr>
              <a:defRPr sz="9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56241B04-5C1A-864D-91C9-6066CB2E6D55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35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9" y="3003812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640507" y="1221586"/>
            <a:ext cx="4503495" cy="1674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7" y="3003812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5" y="1221584"/>
            <a:ext cx="3922307" cy="3402806"/>
          </a:xfrm>
        </p:spPr>
        <p:txBody>
          <a:bodyPr>
            <a:normAutofit/>
          </a:bodyPr>
          <a:lstStyle>
            <a:lvl4pPr>
              <a:defRPr sz="1159"/>
            </a:lvl4pPr>
            <a:lvl5pPr>
              <a:defRPr sz="9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77C3A472-F9F5-584D-8D44-241E6A82AF7D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8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221584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7F6FE790-49E8-D54F-8D9C-DD9B210B66A3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71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 dirty="0">
                <a:solidFill>
                  <a:srgbClr val="4799B6"/>
                </a:solidFill>
              </a:rPr>
              <a:t>Company confidential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3"/>
          </p:nvPr>
        </p:nvSpPr>
        <p:spPr>
          <a:xfrm>
            <a:off x="0" y="1221584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media</a:t>
            </a:r>
            <a:endParaRPr lang="fi-FI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8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38C363F5-4363-864D-BB20-6E4A21C9BDE1}" type="datetime1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9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bg>
      <p:bgPr>
        <a:solidFill>
          <a:srgbClr val="031F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334CD02-C464-4856-BF9D-0CFF4B12A028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Company confidential</a:t>
            </a:r>
          </a:p>
        </p:txBody>
      </p:sp>
      <p:sp>
        <p:nvSpPr>
          <p:cNvPr id="15" name="Rectangle 10"/>
          <p:cNvSpPr txBox="1">
            <a:spLocks noChangeArrowheads="1"/>
          </p:cNvSpPr>
          <p:nvPr userDrawn="1"/>
        </p:nvSpPr>
        <p:spPr bwMode="auto">
          <a:xfrm>
            <a:off x="6328779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 defTabSz="557199">
              <a:buClr>
                <a:srgbClr val="003082"/>
              </a:buClr>
            </a:pPr>
            <a:r>
              <a:rPr lang="en-US" sz="427" dirty="0">
                <a:solidFill>
                  <a:srgbClr val="FFFFFF"/>
                </a:solidFill>
              </a:rPr>
              <a:t>© Fazer. All rights reserved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1" y="1182603"/>
            <a:ext cx="2232248" cy="2197278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2483771" y="3939128"/>
            <a:ext cx="4176464" cy="226984"/>
          </a:xfrm>
          <a:prstGeom prst="rect">
            <a:avLst/>
          </a:prstGeom>
          <a:noFill/>
        </p:spPr>
        <p:txBody>
          <a:bodyPr wrap="square" lIns="74295" tIns="37147" rIns="74295" bIns="37147" rtlCol="0">
            <a:spAutoFit/>
          </a:bodyPr>
          <a:lstStyle/>
          <a:p>
            <a:pPr algn="ctr" defTabSz="557199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082"/>
              </a:buClr>
            </a:pPr>
            <a:r>
              <a:rPr lang="fi-FI" sz="1097" i="1" dirty="0">
                <a:solidFill>
                  <a:srgbClr val="FFFFFF"/>
                </a:solidFill>
              </a:rPr>
              <a:t>Makes the world taste good</a:t>
            </a:r>
            <a:endParaRPr lang="en-US" sz="1097" i="1" dirty="0">
              <a:solidFill>
                <a:srgbClr val="FFFFFF"/>
              </a:solidFill>
            </a:endParaRPr>
          </a:p>
        </p:txBody>
      </p:sp>
      <p:sp>
        <p:nvSpPr>
          <p:cNvPr id="16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39609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 smtClean="0">
                <a:solidFill>
                  <a:schemeClr val="bg1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E06208B5-B71A-F949-AF20-871FAE046C35}" type="datetime1">
              <a:rPr lang="fi-FI" smtClean="0">
                <a:solidFill>
                  <a:srgbClr val="FFFFFF"/>
                </a:solidFill>
              </a:rPr>
              <a:pPr defTabSz="557199">
                <a:defRPr/>
              </a:pPr>
              <a:t>4.5.2022</a:t>
            </a:fld>
            <a:endParaRPr lang="fi-FI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857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 lIns="121917" tIns="60958" rIns="121917" bIns="60958"/>
          <a:lstStyle>
            <a:lvl1pPr>
              <a:defRPr/>
            </a:lvl1pPr>
          </a:lstStyle>
          <a:p>
            <a:pPr defTabSz="557199">
              <a:buClr>
                <a:srgbClr val="003082"/>
              </a:buClr>
              <a:defRPr/>
            </a:pPr>
            <a:fld id="{DAC07355-1EC1-48BB-A283-E35C0CDE6789}" type="datetime1">
              <a:rPr lang="fi-FI" sz="1097" smtClean="0">
                <a:solidFill>
                  <a:srgbClr val="4799B6"/>
                </a:solidFill>
              </a:rPr>
              <a:pPr defTabSz="557199">
                <a:buClr>
                  <a:srgbClr val="003082"/>
                </a:buClr>
                <a:defRPr/>
              </a:pPr>
              <a:t>4.5.2022</a:t>
            </a:fld>
            <a:endParaRPr lang="fi-FI" sz="1097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© Fazer. All rights reserved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83224" y="1221583"/>
            <a:ext cx="3922835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221583"/>
            <a:ext cx="3922835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318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83224" y="1221583"/>
            <a:ext cx="3914043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097" b="0">
                <a:solidFill>
                  <a:schemeClr val="accent2"/>
                </a:solidFill>
              </a:defRPr>
            </a:lvl1pPr>
            <a:lvl2pPr marL="278593" indent="0">
              <a:buNone/>
              <a:defRPr sz="1219" b="1"/>
            </a:lvl2pPr>
            <a:lvl3pPr marL="557185" indent="0">
              <a:buNone/>
              <a:defRPr sz="1097" b="1"/>
            </a:lvl3pPr>
            <a:lvl4pPr marL="835778" indent="0">
              <a:buNone/>
              <a:defRPr sz="975" b="1"/>
            </a:lvl4pPr>
            <a:lvl5pPr marL="1114369" indent="0">
              <a:buNone/>
              <a:defRPr sz="975" b="1"/>
            </a:lvl5pPr>
            <a:lvl6pPr marL="1392963" indent="0">
              <a:buNone/>
              <a:defRPr sz="975" b="1"/>
            </a:lvl6pPr>
            <a:lvl7pPr marL="1671554" indent="0">
              <a:buNone/>
              <a:defRPr sz="975" b="1"/>
            </a:lvl7pPr>
            <a:lvl8pPr marL="1950146" indent="0">
              <a:buNone/>
              <a:defRPr sz="975" b="1"/>
            </a:lvl8pPr>
            <a:lvl9pPr marL="2228739" indent="0">
              <a:buNone/>
              <a:defRPr sz="9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1" y="1221583"/>
            <a:ext cx="3915508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097" b="0">
                <a:solidFill>
                  <a:schemeClr val="accent2"/>
                </a:solidFill>
              </a:defRPr>
            </a:lvl1pPr>
            <a:lvl2pPr marL="278593" indent="0">
              <a:buNone/>
              <a:defRPr sz="1219" b="1"/>
            </a:lvl2pPr>
            <a:lvl3pPr marL="557185" indent="0">
              <a:buNone/>
              <a:defRPr sz="1097" b="1"/>
            </a:lvl3pPr>
            <a:lvl4pPr marL="835778" indent="0">
              <a:buNone/>
              <a:defRPr sz="975" b="1"/>
            </a:lvl4pPr>
            <a:lvl5pPr marL="1114369" indent="0">
              <a:buNone/>
              <a:defRPr sz="975" b="1"/>
            </a:lvl5pPr>
            <a:lvl6pPr marL="1392963" indent="0">
              <a:buNone/>
              <a:defRPr sz="975" b="1"/>
            </a:lvl6pPr>
            <a:lvl7pPr marL="1671554" indent="0">
              <a:buNone/>
              <a:defRPr sz="975" b="1"/>
            </a:lvl7pPr>
            <a:lvl8pPr marL="1950146" indent="0">
              <a:buNone/>
              <a:defRPr sz="975" b="1"/>
            </a:lvl8pPr>
            <a:lvl9pPr marL="2228739" indent="0">
              <a:buNone/>
              <a:defRPr sz="9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BAC24-238F-43BC-84AA-2FF95D519A9D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 lIns="121917" tIns="60958" rIns="121917" bIns="60958"/>
          <a:lstStyle>
            <a:lvl1pPr>
              <a:defRPr/>
            </a:lvl1pPr>
          </a:lstStyle>
          <a:p>
            <a:pPr defTabSz="557199">
              <a:buClr>
                <a:srgbClr val="003082"/>
              </a:buClr>
              <a:defRPr/>
            </a:pPr>
            <a:fld id="{AE39D139-A567-4EF7-ADE4-E3AA2AE0BCC5}" type="datetime1">
              <a:rPr lang="fi-FI" sz="1097" smtClean="0">
                <a:solidFill>
                  <a:srgbClr val="4799B6"/>
                </a:solidFill>
              </a:rPr>
              <a:pPr defTabSz="557199">
                <a:buClr>
                  <a:srgbClr val="003082"/>
                </a:buClr>
                <a:defRPr/>
              </a:pPr>
              <a:t>4.5.2022</a:t>
            </a:fld>
            <a:endParaRPr lang="fi-FI" sz="1097">
              <a:solidFill>
                <a:srgbClr val="4799B6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© Fazer. All rights reserved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/>
          </p:nvPr>
        </p:nvSpPr>
        <p:spPr>
          <a:xfrm>
            <a:off x="583224" y="1491854"/>
            <a:ext cx="3922835" cy="31325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491854"/>
            <a:ext cx="3922835" cy="31325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505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  <a:defRPr/>
            </a:pPr>
            <a:r>
              <a:rPr lang="fi-FI">
                <a:solidFill>
                  <a:srgbClr val="4799B6"/>
                </a:solidFill>
              </a:rPr>
              <a:t>Simo KorjusMartti Leino 11.5.2006</a:t>
            </a:r>
            <a:endParaRPr lang="en-US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4018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83223" y="4353998"/>
            <a:ext cx="7977554" cy="27039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4358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581759" y="3597893"/>
            <a:ext cx="7979019" cy="64809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860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auto">
          <a:xfrm>
            <a:off x="0" y="2"/>
            <a:ext cx="9144000" cy="34361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4000" tIns="54000" rIns="54000" bIns="54000" numCol="1" rtlCol="0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00000"/>
              </a:lnSpc>
              <a:buClr>
                <a:srgbClr val="003082"/>
              </a:buClr>
              <a:buFontTx/>
              <a:buNone/>
            </a:pPr>
            <a:endParaRPr lang="fi-FI" dirty="0">
              <a:solidFill>
                <a:srgbClr val="BB5206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83223" y="4353998"/>
            <a:ext cx="7977554" cy="27039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581759" y="3597893"/>
            <a:ext cx="7979019" cy="64809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Freeform 6"/>
          <p:cNvSpPr>
            <a:spLocks noEditPoints="1"/>
          </p:cNvSpPr>
          <p:nvPr userDrawn="1"/>
        </p:nvSpPr>
        <p:spPr bwMode="auto">
          <a:xfrm>
            <a:off x="3242585" y="951525"/>
            <a:ext cx="2658831" cy="1575873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632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91719" y="3975945"/>
            <a:ext cx="7977554" cy="432060"/>
          </a:xfrm>
          <a:prstGeom prst="rect">
            <a:avLst/>
          </a:prstGeo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350">
                <a:solidFill>
                  <a:schemeClr val="tx1"/>
                </a:solidFill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3274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83223" y="4462013"/>
            <a:ext cx="7977554" cy="1623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3"/>
          <p:cNvSpPr>
            <a:spLocks noGrp="1"/>
          </p:cNvSpPr>
          <p:nvPr>
            <p:ph type="title"/>
          </p:nvPr>
        </p:nvSpPr>
        <p:spPr>
          <a:xfrm>
            <a:off x="581760" y="3381863"/>
            <a:ext cx="7979019" cy="54007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19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281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gradFill>
          <a:gsLst>
            <a:gs pos="0">
              <a:schemeClr val="accent4"/>
            </a:gs>
            <a:gs pos="100000">
              <a:schemeClr val="accent4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pic>
        <p:nvPicPr>
          <p:cNvPr id="11" name="Picture 34" descr="new_tig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51" y="198837"/>
            <a:ext cx="903299" cy="536660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501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ue">
    <p:bg>
      <p:bgPr>
        <a:gradFill>
          <a:gsLst>
            <a:gs pos="0">
              <a:schemeClr val="accent2"/>
            </a:gs>
            <a:gs pos="100000">
              <a:schemeClr val="accent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34" descr="new_tig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51" y="198837"/>
            <a:ext cx="903299" cy="536660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62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gray">
    <p:bg>
      <p:bgPr>
        <a:gradFill>
          <a:gsLst>
            <a:gs pos="0">
              <a:schemeClr val="bg2"/>
            </a:gs>
            <a:gs pos="100000">
              <a:schemeClr val="bg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34" descr="new_tig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51" y="198837"/>
            <a:ext cx="903299" cy="536660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49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9144000" cy="51434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A235C3-6677-443E-AD72-D6EEC283224A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1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6"/>
          <p:cNvSpPr>
            <a:spLocks noEditPoints="1"/>
          </p:cNvSpPr>
          <p:nvPr userDrawn="1"/>
        </p:nvSpPr>
        <p:spPr bwMode="auto">
          <a:xfrm>
            <a:off x="7980485" y="192881"/>
            <a:ext cx="910004" cy="539354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6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378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80293" y="1221583"/>
            <a:ext cx="7980485" cy="3402806"/>
          </a:xfrm>
          <a:prstGeom prst="rect">
            <a:avLst/>
          </a:prstGeom>
        </p:spPr>
        <p:txBody>
          <a:bodyPr/>
          <a:lstStyle>
            <a:lvl1pPr marL="336947" indent="-336947">
              <a:spcAft>
                <a:spcPts val="900"/>
              </a:spcAft>
              <a:buClr>
                <a:schemeClr val="tx2"/>
              </a:buClr>
              <a:buFont typeface="+mj-lt"/>
              <a:buAutoNum type="arabicPeriod"/>
              <a:defRPr sz="1800">
                <a:solidFill>
                  <a:schemeClr val="tx2"/>
                </a:solidFill>
              </a:defRPr>
            </a:lvl1pPr>
            <a:lvl2pPr marL="673894" indent="-338138">
              <a:spcAft>
                <a:spcPts val="900"/>
              </a:spcAft>
              <a:buClr>
                <a:schemeClr val="tx2"/>
              </a:buClr>
              <a:buFont typeface="+mj-lt"/>
              <a:buAutoNum type="alphaLcPeriod"/>
              <a:defRPr sz="1800">
                <a:solidFill>
                  <a:schemeClr val="tx2"/>
                </a:solidFill>
              </a:defRPr>
            </a:lvl2pPr>
            <a:lvl3pPr marL="872729" indent="-198835">
              <a:spcAft>
                <a:spcPts val="900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 marL="1078706" indent="-205979">
              <a:spcAft>
                <a:spcPts val="900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EB8C5C9B-FF78-4DF2-B1CE-D558F891EEB8}" type="slidenum">
              <a:rPr lang="fi-FI" smtClean="0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011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type="body" idx="13"/>
          </p:nvPr>
        </p:nvSpPr>
        <p:spPr>
          <a:xfrm>
            <a:off x="583224" y="1221583"/>
            <a:ext cx="7977555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35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3" y="1491854"/>
            <a:ext cx="7977554" cy="31325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066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83223" y="1221583"/>
            <a:ext cx="3922835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221583"/>
            <a:ext cx="3922834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554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83224" y="1221583"/>
            <a:ext cx="3914043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35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0" y="1221583"/>
            <a:ext cx="3915508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35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BAC24-238F-43BC-84AA-2FF95D519A9D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/>
          </p:nvPr>
        </p:nvSpPr>
        <p:spPr>
          <a:xfrm>
            <a:off x="583223" y="1491854"/>
            <a:ext cx="3922835" cy="31325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491854"/>
            <a:ext cx="3922834" cy="31325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366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7F2C-07B3-4EFA-8C71-DBD46BA1A7DF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208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637944" y="1221583"/>
            <a:ext cx="4506057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3" y="1221583"/>
            <a:ext cx="3922835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268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898412" y="1221583"/>
            <a:ext cx="2245588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3"/>
            <a:ext cx="6182312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709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8" y="3003810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640505" y="1221582"/>
            <a:ext cx="4503495" cy="1674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5" y="3003811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3" y="1221583"/>
            <a:ext cx="3922307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412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3003947"/>
            <a:ext cx="9144000" cy="1620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3"/>
            <a:ext cx="7977555" cy="16742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748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s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8" y="3003810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1" y="3003949"/>
            <a:ext cx="4503495" cy="16204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5" y="3003811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4" y="1221583"/>
            <a:ext cx="7977555" cy="16742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897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721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media</a:t>
            </a:r>
            <a:endParaRPr lang="fi-FI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447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C9538-4198-4378-8F24-7A35E67A8B6B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>
              <a:solidFill>
                <a:srgbClr val="4799B6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</a:p>
        </p:txBody>
      </p:sp>
    </p:spTree>
    <p:extLst>
      <p:ext uri="{BB962C8B-B14F-4D97-AF65-F5344CB8AC3E}">
        <p14:creationId xmlns:p14="http://schemas.microsoft.com/office/powerpoint/2010/main" val="108266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06C9538-4198-4378-8F24-7A35E67A8B6B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1759" y="2220701"/>
            <a:ext cx="7979019" cy="702098"/>
          </a:xfrm>
        </p:spPr>
        <p:txBody>
          <a:bodyPr anchor="ctr" anchorCtr="0"/>
          <a:lstStyle>
            <a:lvl1pPr algn="ctr">
              <a:defRPr sz="27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7980485" y="192881"/>
            <a:ext cx="910004" cy="539354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6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403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gradFill>
          <a:gsLst>
            <a:gs pos="0">
              <a:schemeClr val="tx1"/>
            </a:gs>
            <a:gs pos="100000">
              <a:schemeClr val="tx1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003082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003082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003082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003082"/>
                </a:solidFill>
              </a:rPr>
              <a:t>Name of presenter/ date / ‹#› </a:t>
            </a:r>
          </a:p>
        </p:txBody>
      </p:sp>
      <p:sp>
        <p:nvSpPr>
          <p:cNvPr id="15" name="Freeform 6"/>
          <p:cNvSpPr>
            <a:spLocks noEditPoints="1"/>
          </p:cNvSpPr>
          <p:nvPr userDrawn="1"/>
        </p:nvSpPr>
        <p:spPr bwMode="auto">
          <a:xfrm>
            <a:off x="3242585" y="1783814"/>
            <a:ext cx="2658831" cy="1575873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864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bg>
      <p:bgPr>
        <a:gradFill>
          <a:gsLst>
            <a:gs pos="0">
              <a:schemeClr val="accent2"/>
            </a:gs>
            <a:gs pos="100000">
              <a:schemeClr val="accent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FFFFFF"/>
                </a:solidFill>
              </a:rPr>
              <a:t>Name of presenter/ date / ‹#› 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2" y="3165832"/>
            <a:ext cx="7972664" cy="14582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reeform 6"/>
          <p:cNvSpPr>
            <a:spLocks noEditPoints="1"/>
          </p:cNvSpPr>
          <p:nvPr userDrawn="1"/>
        </p:nvSpPr>
        <p:spPr bwMode="auto">
          <a:xfrm>
            <a:off x="3242585" y="1163996"/>
            <a:ext cx="2658831" cy="1575873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023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485900"/>
            <a:ext cx="2857500" cy="3086100"/>
          </a:xfrm>
        </p:spPr>
        <p:txBody>
          <a:bodyPr/>
          <a:lstStyle>
            <a:lvl1pPr>
              <a:defRPr sz="1706"/>
            </a:lvl1pPr>
            <a:lvl2pPr>
              <a:defRPr sz="1463"/>
            </a:lvl2pPr>
            <a:lvl3pPr>
              <a:defRPr sz="1219"/>
            </a:lvl3pPr>
            <a:lvl4pPr>
              <a:defRPr sz="1097"/>
            </a:lvl4pPr>
            <a:lvl5pPr>
              <a:defRPr sz="1097"/>
            </a:lvl5pPr>
            <a:lvl6pPr>
              <a:defRPr sz="1097"/>
            </a:lvl6pPr>
            <a:lvl7pPr>
              <a:defRPr sz="1097"/>
            </a:lvl7pPr>
            <a:lvl8pPr>
              <a:defRPr sz="1097"/>
            </a:lvl8pPr>
            <a:lvl9pPr>
              <a:defRPr sz="109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1900" y="1485900"/>
            <a:ext cx="2857500" cy="3086100"/>
          </a:xfrm>
        </p:spPr>
        <p:txBody>
          <a:bodyPr/>
          <a:lstStyle>
            <a:lvl1pPr>
              <a:defRPr sz="1706"/>
            </a:lvl1pPr>
            <a:lvl2pPr>
              <a:defRPr sz="1463"/>
            </a:lvl2pPr>
            <a:lvl3pPr>
              <a:defRPr sz="1219"/>
            </a:lvl3pPr>
            <a:lvl4pPr>
              <a:defRPr sz="1097"/>
            </a:lvl4pPr>
            <a:lvl5pPr>
              <a:defRPr sz="1097"/>
            </a:lvl5pPr>
            <a:lvl6pPr>
              <a:defRPr sz="1097"/>
            </a:lvl6pPr>
            <a:lvl7pPr>
              <a:defRPr sz="1097"/>
            </a:lvl7pPr>
            <a:lvl8pPr>
              <a:defRPr sz="1097"/>
            </a:lvl8pPr>
            <a:lvl9pPr>
              <a:defRPr sz="109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fi-FI"/>
              <a:t>Slide</a:t>
            </a:r>
            <a:fld id="{99A5BEDB-21EB-4C06-89E5-DEB05714D086}" type="slidenum">
              <a:rPr lang="en-US" altLang="fi-FI"/>
              <a:pPr>
                <a:defRPr/>
              </a:pPr>
              <a:t>‹#›</a:t>
            </a:fld>
            <a:endParaRPr lang="en-US" altLang="fi-FI"/>
          </a:p>
        </p:txBody>
      </p:sp>
    </p:spTree>
    <p:extLst>
      <p:ext uri="{BB962C8B-B14F-4D97-AF65-F5344CB8AC3E}">
        <p14:creationId xmlns:p14="http://schemas.microsoft.com/office/powerpoint/2010/main" val="5546627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83223" y="4353998"/>
            <a:ext cx="7977554" cy="27039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89582" indent="0" algn="ctr">
              <a:buNone/>
              <a:defRPr/>
            </a:lvl2pPr>
            <a:lvl3pPr marL="779163" indent="0" algn="ctr">
              <a:buNone/>
              <a:defRPr/>
            </a:lvl3pPr>
            <a:lvl4pPr marL="1168745" indent="0" algn="ctr">
              <a:buNone/>
              <a:defRPr/>
            </a:lvl4pPr>
            <a:lvl5pPr marL="1558326" indent="0" algn="ctr">
              <a:buNone/>
              <a:defRPr/>
            </a:lvl5pPr>
            <a:lvl6pPr marL="1947908" indent="0" algn="ctr">
              <a:buNone/>
              <a:defRPr/>
            </a:lvl6pPr>
            <a:lvl7pPr marL="2337489" indent="0" algn="ctr">
              <a:buNone/>
              <a:defRPr/>
            </a:lvl7pPr>
            <a:lvl8pPr marL="2727071" indent="0" algn="ctr">
              <a:buNone/>
              <a:defRPr/>
            </a:lvl8pPr>
            <a:lvl9pPr marL="3116652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9ADA2-8AC2-46D1-B3B8-DD99C86E035E}" type="datetime1">
              <a:rPr lang="fi-FI" smtClean="0"/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4358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581759" y="3597893"/>
            <a:ext cx="7979019" cy="648090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875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auto">
          <a:xfrm>
            <a:off x="0" y="0"/>
            <a:ext cx="9144000" cy="34361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351" tIns="61351" rIns="61351" bIns="61351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91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fi-FI" sz="15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83223" y="4353998"/>
            <a:ext cx="7977554" cy="27039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89582" indent="0" algn="ctr">
              <a:buNone/>
              <a:defRPr/>
            </a:lvl2pPr>
            <a:lvl3pPr marL="779163" indent="0" algn="ctr">
              <a:buNone/>
              <a:defRPr/>
            </a:lvl3pPr>
            <a:lvl4pPr marL="1168745" indent="0" algn="ctr">
              <a:buNone/>
              <a:defRPr/>
            </a:lvl4pPr>
            <a:lvl5pPr marL="1558326" indent="0" algn="ctr">
              <a:buNone/>
              <a:defRPr/>
            </a:lvl5pPr>
            <a:lvl6pPr marL="1947908" indent="0" algn="ctr">
              <a:buNone/>
              <a:defRPr/>
            </a:lvl6pPr>
            <a:lvl7pPr marL="2337489" indent="0" algn="ctr">
              <a:buNone/>
              <a:defRPr/>
            </a:lvl7pPr>
            <a:lvl8pPr marL="2727071" indent="0" algn="ctr">
              <a:buNone/>
              <a:defRPr/>
            </a:lvl8pPr>
            <a:lvl9pPr marL="3116652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9ADA2-8AC2-46D1-B3B8-DD99C86E035E}" type="datetime1">
              <a:rPr lang="fi-FI" smtClean="0"/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581759" y="3597893"/>
            <a:ext cx="7979019" cy="648090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0" name="Freeform 9"/>
          <p:cNvSpPr>
            <a:spLocks noEditPoints="1"/>
          </p:cNvSpPr>
          <p:nvPr userDrawn="1"/>
        </p:nvSpPr>
        <p:spPr bwMode="auto">
          <a:xfrm>
            <a:off x="3347864" y="771550"/>
            <a:ext cx="2448272" cy="1785940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09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91719" y="3975945"/>
            <a:ext cx="7977554" cy="432060"/>
          </a:xfrm>
          <a:prstGeom prst="rect">
            <a:avLst/>
          </a:prstGeo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500">
                <a:solidFill>
                  <a:schemeClr val="tx1"/>
                </a:solidFill>
              </a:defRPr>
            </a:lvl1pPr>
            <a:lvl2pPr marL="389582" indent="0" algn="ctr">
              <a:buNone/>
              <a:defRPr/>
            </a:lvl2pPr>
            <a:lvl3pPr marL="779163" indent="0" algn="ctr">
              <a:buNone/>
              <a:defRPr/>
            </a:lvl3pPr>
            <a:lvl4pPr marL="1168745" indent="0" algn="ctr">
              <a:buNone/>
              <a:defRPr/>
            </a:lvl4pPr>
            <a:lvl5pPr marL="1558326" indent="0" algn="ctr">
              <a:buNone/>
              <a:defRPr/>
            </a:lvl5pPr>
            <a:lvl6pPr marL="1947908" indent="0" algn="ctr">
              <a:buNone/>
              <a:defRPr/>
            </a:lvl6pPr>
            <a:lvl7pPr marL="2337489" indent="0" algn="ctr">
              <a:buNone/>
              <a:defRPr/>
            </a:lvl7pPr>
            <a:lvl8pPr marL="2727071" indent="0" algn="ctr">
              <a:buNone/>
              <a:defRPr/>
            </a:lvl8pPr>
            <a:lvl9pPr marL="3116652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9ADA2-8AC2-46D1-B3B8-DD99C86E035E}" type="datetime1">
              <a:rPr lang="fi-FI" smtClean="0"/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3274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83223" y="4462013"/>
            <a:ext cx="7977554" cy="1623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itle 13"/>
          <p:cNvSpPr>
            <a:spLocks noGrp="1"/>
          </p:cNvSpPr>
          <p:nvPr>
            <p:ph type="title"/>
          </p:nvPr>
        </p:nvSpPr>
        <p:spPr>
          <a:xfrm>
            <a:off x="581760" y="3381863"/>
            <a:ext cx="7979019" cy="540075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81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CCB9B-6537-4417-A888-DB5E308EF98A}" type="datetime1">
              <a:rPr lang="fi-FI" smtClean="0"/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78500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san ylätunniste">
    <p:bg>
      <p:bgPr>
        <a:gradFill>
          <a:gsLst>
            <a:gs pos="0">
              <a:schemeClr val="accent4"/>
            </a:gs>
            <a:gs pos="100000">
              <a:schemeClr val="accent4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9E0F5C2-E70A-4BD2-80E4-9DCA57D054A2}" type="datetime1">
              <a:rPr lang="fi-FI" smtClean="0"/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8" name="Picture 34" descr="new_tig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93061"/>
            <a:ext cx="889613" cy="650497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94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lue">
    <p:bg>
      <p:bgPr>
        <a:gradFill>
          <a:gsLst>
            <a:gs pos="0">
              <a:schemeClr val="accent2"/>
            </a:gs>
            <a:gs pos="100000">
              <a:schemeClr val="accent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D455A3-6F84-4A2D-93BF-B9C6EEADCD4A}" type="datetime1">
              <a:rPr lang="fi-FI" smtClean="0"/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34" descr="new_tig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93061"/>
            <a:ext cx="889613" cy="650497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4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gray">
    <p:bg>
      <p:bgPr>
        <a:gradFill>
          <a:gsLst>
            <a:gs pos="0">
              <a:schemeClr val="bg2"/>
            </a:gs>
            <a:gs pos="100000">
              <a:schemeClr val="bg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FABCED8-BD3D-4643-8350-D1122875050D}" type="datetime1">
              <a:rPr lang="fi-FI" smtClean="0"/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34" descr="new_tig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93061"/>
            <a:ext cx="889613" cy="650497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8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9144000" cy="51434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A235C3-6677-443E-AD72-D6EEC283224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F59E99E-7AFA-42BE-ABA2-B6A36A61AFB3}" type="datetime1">
              <a:rPr lang="fi-FI" smtClean="0"/>
              <a:pPr>
                <a:defRPr/>
              </a:pPr>
              <a:t>4.5.2022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31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5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7956376" y="191674"/>
            <a:ext cx="892349" cy="650941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426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80293" y="1221583"/>
            <a:ext cx="7980485" cy="3402806"/>
          </a:xfrm>
          <a:prstGeom prst="rect">
            <a:avLst/>
          </a:prstGeom>
        </p:spPr>
        <p:txBody>
          <a:bodyPr/>
          <a:lstStyle>
            <a:lvl1pPr marL="382818" indent="-382818">
              <a:spcAft>
                <a:spcPts val="1023"/>
              </a:spcAft>
              <a:buClr>
                <a:schemeClr val="tx2"/>
              </a:buClr>
              <a:buFont typeface="+mj-lt"/>
              <a:buAutoNum type="arabicPeriod"/>
              <a:defRPr sz="2000">
                <a:solidFill>
                  <a:schemeClr val="tx2"/>
                </a:solidFill>
              </a:defRPr>
            </a:lvl1pPr>
            <a:lvl2pPr marL="765636" indent="-384170">
              <a:spcAft>
                <a:spcPts val="1023"/>
              </a:spcAft>
              <a:buClr>
                <a:schemeClr val="tx2"/>
              </a:buClr>
              <a:buFont typeface="+mj-lt"/>
              <a:buAutoNum type="alphaLcPeriod"/>
              <a:defRPr sz="2000">
                <a:solidFill>
                  <a:schemeClr val="tx2"/>
                </a:solidFill>
              </a:defRPr>
            </a:lvl2pPr>
            <a:lvl3pPr marL="991539" indent="-225903">
              <a:spcAft>
                <a:spcPts val="1023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 marL="1225558" indent="-234020">
              <a:spcAft>
                <a:spcPts val="1023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EB8C5C9B-FF78-4DF2-B1CE-D558F891EEB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E9ACCB9B-6537-4417-A888-DB5E308EF98A}" type="datetime1">
              <a:rPr lang="fi-FI" smtClean="0"/>
              <a:pPr>
                <a:defRPr/>
              </a:pPr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37544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B6692-1CAB-43A8-8953-8336C55584EE}" type="datetime1">
              <a:rPr lang="fi-FI" smtClean="0"/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7" name="Tekstin paikkamerkki 2"/>
          <p:cNvSpPr>
            <a:spLocks noGrp="1"/>
          </p:cNvSpPr>
          <p:nvPr>
            <p:ph type="body" idx="13"/>
          </p:nvPr>
        </p:nvSpPr>
        <p:spPr>
          <a:xfrm>
            <a:off x="583224" y="1221583"/>
            <a:ext cx="7977555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500" b="0">
                <a:solidFill>
                  <a:schemeClr val="accent2"/>
                </a:solidFill>
              </a:defRPr>
            </a:lvl1pPr>
            <a:lvl2pPr marL="389582" indent="0">
              <a:buNone/>
              <a:defRPr sz="1700" b="1"/>
            </a:lvl2pPr>
            <a:lvl3pPr marL="779163" indent="0">
              <a:buNone/>
              <a:defRPr sz="1500" b="1"/>
            </a:lvl3pPr>
            <a:lvl4pPr marL="1168745" indent="0">
              <a:buNone/>
              <a:defRPr sz="1400" b="1"/>
            </a:lvl4pPr>
            <a:lvl5pPr marL="1558326" indent="0">
              <a:buNone/>
              <a:defRPr sz="1400" b="1"/>
            </a:lvl5pPr>
            <a:lvl6pPr marL="1947908" indent="0">
              <a:buNone/>
              <a:defRPr sz="1400" b="1"/>
            </a:lvl6pPr>
            <a:lvl7pPr marL="2337489" indent="0">
              <a:buNone/>
              <a:defRPr sz="1400" b="1"/>
            </a:lvl7pPr>
            <a:lvl8pPr marL="2727071" indent="0">
              <a:buNone/>
              <a:defRPr sz="1400" b="1"/>
            </a:lvl8pPr>
            <a:lvl9pPr marL="3116652" indent="0">
              <a:buNone/>
              <a:defRPr sz="14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3" y="1491854"/>
            <a:ext cx="7977554" cy="313253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07522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07355-1EC1-48BB-A283-E35C0CDE6789}" type="datetime1">
              <a:rPr lang="fi-FI" smtClean="0"/>
              <a:t>4.5.2022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83223" y="1221583"/>
            <a:ext cx="3922835" cy="340280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221583"/>
            <a:ext cx="3922834" cy="340280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04303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83224" y="1221583"/>
            <a:ext cx="3914043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500" b="0">
                <a:solidFill>
                  <a:schemeClr val="accent2"/>
                </a:solidFill>
              </a:defRPr>
            </a:lvl1pPr>
            <a:lvl2pPr marL="389582" indent="0">
              <a:buNone/>
              <a:defRPr sz="1700" b="1"/>
            </a:lvl2pPr>
            <a:lvl3pPr marL="779163" indent="0">
              <a:buNone/>
              <a:defRPr sz="1500" b="1"/>
            </a:lvl3pPr>
            <a:lvl4pPr marL="1168745" indent="0">
              <a:buNone/>
              <a:defRPr sz="1400" b="1"/>
            </a:lvl4pPr>
            <a:lvl5pPr marL="1558326" indent="0">
              <a:buNone/>
              <a:defRPr sz="1400" b="1"/>
            </a:lvl5pPr>
            <a:lvl6pPr marL="1947908" indent="0">
              <a:buNone/>
              <a:defRPr sz="1400" b="1"/>
            </a:lvl6pPr>
            <a:lvl7pPr marL="2337489" indent="0">
              <a:buNone/>
              <a:defRPr sz="1400" b="1"/>
            </a:lvl7pPr>
            <a:lvl8pPr marL="2727071" indent="0">
              <a:buNone/>
              <a:defRPr sz="1400" b="1"/>
            </a:lvl8pPr>
            <a:lvl9pPr marL="3116652" indent="0">
              <a:buNone/>
              <a:defRPr sz="14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0" y="1221583"/>
            <a:ext cx="3915508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500" b="0">
                <a:solidFill>
                  <a:schemeClr val="accent2"/>
                </a:solidFill>
              </a:defRPr>
            </a:lvl1pPr>
            <a:lvl2pPr marL="389582" indent="0">
              <a:buNone/>
              <a:defRPr sz="1700" b="1"/>
            </a:lvl2pPr>
            <a:lvl3pPr marL="779163" indent="0">
              <a:buNone/>
              <a:defRPr sz="1500" b="1"/>
            </a:lvl3pPr>
            <a:lvl4pPr marL="1168745" indent="0">
              <a:buNone/>
              <a:defRPr sz="1400" b="1"/>
            </a:lvl4pPr>
            <a:lvl5pPr marL="1558326" indent="0">
              <a:buNone/>
              <a:defRPr sz="1400" b="1"/>
            </a:lvl5pPr>
            <a:lvl6pPr marL="1947908" indent="0">
              <a:buNone/>
              <a:defRPr sz="1400" b="1"/>
            </a:lvl6pPr>
            <a:lvl7pPr marL="2337489" indent="0">
              <a:buNone/>
              <a:defRPr sz="1400" b="1"/>
            </a:lvl7pPr>
            <a:lvl8pPr marL="2727071" indent="0">
              <a:buNone/>
              <a:defRPr sz="1400" b="1"/>
            </a:lvl8pPr>
            <a:lvl9pPr marL="3116652" indent="0">
              <a:buNone/>
              <a:defRPr sz="14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BAC24-238F-43BC-84AA-2FF95D519A9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9D139-A567-4EF7-ADE4-E3AA2AE0BCC5}" type="datetime1">
              <a:rPr lang="fi-FI" smtClean="0"/>
              <a:t>4.5.2022</a:t>
            </a:fld>
            <a:endParaRPr lang="fi-FI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/>
          </p:nvPr>
        </p:nvSpPr>
        <p:spPr>
          <a:xfrm>
            <a:off x="583223" y="1491854"/>
            <a:ext cx="3922835" cy="313253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491854"/>
            <a:ext cx="3922834" cy="313253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95061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7F2C-07B3-4EFA-8C71-DBD46BA1A7D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2F9A3-79C0-4BCB-976B-4F03F2CF59F5}" type="datetime1">
              <a:rPr lang="fi-FI" smtClean="0"/>
              <a:t>4.5.2022</a:t>
            </a:fld>
            <a:endParaRPr lang="fi-FI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8333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9E4B6-A190-4272-880E-82BC8ACC3F21}" type="datetime1">
              <a:rPr lang="fi-FI" smtClean="0"/>
              <a:t>4.5.2022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637944" y="1221583"/>
            <a:ext cx="4506057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3" y="1221583"/>
            <a:ext cx="3922835" cy="340280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64739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C44A7-6F2C-4B50-ABD2-0607F2FA01A7}" type="datetime1">
              <a:rPr lang="fi-FI" smtClean="0"/>
              <a:t>4.5.2022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898412" y="1221583"/>
            <a:ext cx="2245588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3"/>
            <a:ext cx="6182312" cy="340280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9753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8018C-E95E-4ABA-8004-1B082B15E921}" type="datetime1">
              <a:rPr lang="fi-FI" smtClean="0"/>
              <a:t>4.5.2022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8" y="3003811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640505" y="1221583"/>
            <a:ext cx="4503495" cy="1674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5" y="3003811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3" y="1221583"/>
            <a:ext cx="3922307" cy="340280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5642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3003947"/>
            <a:ext cx="9144000" cy="1620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0AC991-0F3B-4545-A949-3A831D834FFD}" type="datetime1">
              <a:rPr lang="fi-FI" smtClean="0"/>
              <a:t>4.5.2022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2"/>
            <a:ext cx="7977555" cy="167421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89814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s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4D755-BFA8-4264-9A02-A1E2BF638885}" type="datetime1">
              <a:rPr lang="fi-FI" smtClean="0"/>
              <a:t>4.5.2022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8" y="3003811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1" y="3003949"/>
            <a:ext cx="4503495" cy="16204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5" y="3003811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4" y="1221582"/>
            <a:ext cx="7977555" cy="167421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21688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C3839-349A-4F62-A707-8B52F2E4CABA}" type="datetime1">
              <a:rPr lang="fi-FI" smtClean="0"/>
              <a:t>4.5.2022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71789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C3839-349A-4F62-A707-8B52F2E4CABA}" type="datetime1">
              <a:rPr lang="fi-FI" smtClean="0"/>
              <a:t>4.5.2022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7678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C9538-4198-4378-8F24-7A35E67A8B6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0C344-4A88-4F96-8C05-DEA16B679E7F}" type="datetime1">
              <a:rPr lang="fi-FI" smtClean="0"/>
              <a:t>4.5.2022</a:t>
            </a:fld>
            <a:endParaRPr lang="fi-FI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92196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sv-SE" dirty="0"/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06C9538-4198-4378-8F24-7A35E67A8B6B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F51E154-6DD5-4F3A-807D-BB676CE86E8A}" type="datetime1">
              <a:rPr lang="fi-FI" smtClean="0"/>
              <a:pPr>
                <a:defRPr/>
              </a:pPr>
              <a:t>4.5.2022</a:t>
            </a:fld>
            <a:endParaRPr lang="fi-FI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1759" y="2220702"/>
            <a:ext cx="7979019" cy="702098"/>
          </a:xfrm>
        </p:spPr>
        <p:txBody>
          <a:bodyPr anchor="ctr" anchorCtr="0"/>
          <a:lstStyle>
            <a:lvl1pPr algn="ctr">
              <a:defRPr sz="31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7980485" y="192882"/>
            <a:ext cx="910004" cy="539354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60000"/>
              </a:prstClr>
            </a:outerShdw>
          </a:effectLst>
        </p:spPr>
        <p:txBody>
          <a:bodyPr vert="horz" wrap="square" lIns="77916" tIns="38958" rIns="77916" bIns="38958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932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gradFill>
          <a:gsLst>
            <a:gs pos="0">
              <a:schemeClr val="tx1"/>
            </a:gs>
            <a:gs pos="100000">
              <a:schemeClr val="tx1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FABCED8-BD3D-4643-8350-D1122875050D}" type="datetime1">
              <a:rPr lang="fi-FI" smtClean="0"/>
              <a:pPr>
                <a:defRPr/>
              </a:pPr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3131800" y="1419622"/>
            <a:ext cx="2880400" cy="2101164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637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bg>
      <p:bgPr>
        <a:gradFill>
          <a:gsLst>
            <a:gs pos="0">
              <a:schemeClr val="accent2"/>
            </a:gs>
            <a:gs pos="100000">
              <a:schemeClr val="accent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FABCED8-BD3D-4643-8350-D1122875050D}" type="datetime1">
              <a:rPr lang="fi-FI" smtClean="0"/>
              <a:pPr>
                <a:defRPr/>
              </a:pPr>
              <a:t>4.5.2022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2" y="3165832"/>
            <a:ext cx="7972664" cy="14582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Freeform 6"/>
          <p:cNvSpPr>
            <a:spLocks noEditPoints="1"/>
          </p:cNvSpPr>
          <p:nvPr userDrawn="1"/>
        </p:nvSpPr>
        <p:spPr bwMode="auto">
          <a:xfrm>
            <a:off x="3329226" y="843558"/>
            <a:ext cx="2485548" cy="1813132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371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  <a:defRPr/>
            </a:pPr>
            <a:r>
              <a:rPr lang="fi-FI">
                <a:solidFill>
                  <a:srgbClr val="4799B6"/>
                </a:solidFill>
              </a:rPr>
              <a:t>Simo KorjusMartti Leino 11.5.2006</a:t>
            </a:r>
            <a:endParaRPr lang="en-US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2760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CCB9B-6537-4417-A888-DB5E308EF98A}" type="datetime1">
              <a:rPr lang="fi-FI" smtClean="0">
                <a:solidFill>
                  <a:srgbClr val="4799B6"/>
                </a:solidFill>
              </a:rPr>
              <a:pPr>
                <a:defRPr/>
              </a:pPr>
              <a:t>4.5.2022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© Fazer. All rights reserved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239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5464" y="0"/>
            <a:ext cx="9144000" cy="3436144"/>
          </a:xfrm>
          <a:prstGeom prst="rect">
            <a:avLst/>
          </a:prstGeom>
          <a:solidFill>
            <a:srgbClr val="031F6D"/>
          </a:solidFill>
          <a:ln w="9525" cap="flat" cmpd="sng" algn="ctr">
            <a:solidFill>
              <a:srgbClr val="031F6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4000" tIns="54000" rIns="54000" bIns="54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35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4CD02-C464-4856-BF9D-0CFF4B12A02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581758" y="3597893"/>
            <a:ext cx="7979019" cy="64809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 dirty="0"/>
              <a:t>Click to edit Master title style </a:t>
            </a:r>
            <a:endParaRPr lang="fi-FI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1757" y="4318617"/>
            <a:ext cx="7107927" cy="47526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rgbClr val="003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600"/>
              <a:t>© Fazer. All rights reserved</a:t>
            </a:r>
            <a:endParaRPr lang="en-US" sz="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017" y="403061"/>
            <a:ext cx="3246894" cy="2596773"/>
          </a:xfrm>
          <a:prstGeom prst="rect">
            <a:avLst/>
          </a:prstGeom>
        </p:spPr>
      </p:pic>
      <p:sp>
        <p:nvSpPr>
          <p:cNvPr id="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1809ADA2-8AC2-46D1-B3B8-DD99C86E035E}" type="datetime1">
              <a:rPr lang="fi-FI" smtClean="0"/>
              <a:t>4.5.2022</a:t>
            </a:fld>
            <a:endParaRPr lang="fi-FI"/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0" y="0"/>
            <a:ext cx="9144000" cy="343614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351" tIns="61351" rIns="61351" bIns="61351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7791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fi-FI" sz="15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3347864" y="771550"/>
            <a:ext cx="2448272" cy="1785940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651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FDEC6-197C-4A1A-9311-BFCFE2D5A85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3274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3" name="Title 13"/>
          <p:cNvSpPr>
            <a:spLocks noGrp="1"/>
          </p:cNvSpPr>
          <p:nvPr>
            <p:ph type="title"/>
          </p:nvPr>
        </p:nvSpPr>
        <p:spPr>
          <a:xfrm>
            <a:off x="581759" y="3381863"/>
            <a:ext cx="7979019" cy="54007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1758" y="4029581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rgbClr val="003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600"/>
              <a:t>© Fazer. All rights reserved</a:t>
            </a:r>
            <a:endParaRPr lang="en-US" sz="600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CF477A32-A024-434B-A33B-C9B1FA25BFA6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82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80292" y="1221582"/>
            <a:ext cx="7980485" cy="3402806"/>
          </a:xfrm>
          <a:prstGeom prst="rect">
            <a:avLst/>
          </a:prstGeom>
        </p:spPr>
        <p:txBody>
          <a:bodyPr/>
          <a:lstStyle>
            <a:lvl1pPr marL="336947" indent="-336947">
              <a:spcAft>
                <a:spcPts val="900"/>
              </a:spcAft>
              <a:buClr>
                <a:schemeClr val="tx2"/>
              </a:buClr>
              <a:buFont typeface="+mj-lt"/>
              <a:buAutoNum type="arabicPeriod"/>
              <a:defRPr sz="1800">
                <a:solidFill>
                  <a:schemeClr val="tx2"/>
                </a:solidFill>
              </a:defRPr>
            </a:lvl1pPr>
            <a:lvl2pPr marL="673894" indent="-338138">
              <a:spcAft>
                <a:spcPts val="900"/>
              </a:spcAft>
              <a:buClr>
                <a:schemeClr val="tx2"/>
              </a:buClr>
              <a:buFont typeface="+mj-lt"/>
              <a:buAutoNum type="alphaLcPeriod"/>
              <a:defRPr sz="1500">
                <a:solidFill>
                  <a:schemeClr val="tx2"/>
                </a:solidFill>
              </a:defRPr>
            </a:lvl2pPr>
            <a:lvl3pPr marL="872729" indent="-198835">
              <a:spcAft>
                <a:spcPts val="900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 marL="1078706" indent="-205979">
              <a:spcAft>
                <a:spcPts val="900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EB8C5C9B-FF78-4DF2-B1CE-D558F891EEB8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E9ACCB9B-6537-4417-A888-DB5E308EF98A}" type="datetime1">
              <a:rPr lang="fi-FI" smtClean="0"/>
              <a:pPr>
                <a:defRPr/>
              </a:pPr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5095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 smtClean="0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© Fazer. All rights reserved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E9ACCB9B-6537-4417-A888-DB5E308EF98A}" type="datetime1">
              <a:rPr lang="fi-FI" smtClean="0">
                <a:solidFill>
                  <a:srgbClr val="4799B6"/>
                </a:solidFill>
              </a:rPr>
              <a:pPr>
                <a:defRPr/>
              </a:pPr>
              <a:t>4.5.2022</a:t>
            </a:fld>
            <a:endParaRPr lang="fi-FI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4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-3662" y="0"/>
            <a:ext cx="9144000" cy="573528"/>
          </a:xfrm>
          <a:prstGeom prst="rect">
            <a:avLst/>
          </a:prstGeom>
          <a:solidFill>
            <a:srgbClr val="031F6D"/>
          </a:solidFill>
          <a:ln w="9525" cap="flat" cmpd="sng" algn="ctr">
            <a:solidFill>
              <a:srgbClr val="031F6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4000" tIns="54000" rIns="54000" bIns="54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35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75404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rgbClr val="031F6D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1758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rgbClr val="031F6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600">
                <a:solidFill>
                  <a:schemeClr val="accent2"/>
                </a:solidFill>
              </a:rPr>
              <a:t>© Fazer. All rights reserved</a:t>
            </a:r>
            <a:endParaRPr lang="en-US" sz="600" dirty="0">
              <a:solidFill>
                <a:schemeClr val="accent2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71" y="0"/>
            <a:ext cx="1314930" cy="1051644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81758" y="4840003"/>
            <a:ext cx="400920" cy="10801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865030E-433C-4529-8C5D-A901D79D4744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18" name="Rectangle 10"/>
          <p:cNvSpPr>
            <a:spLocks noGrp="1" noChangeArrowheads="1"/>
          </p:cNvSpPr>
          <p:nvPr>
            <p:ph type="ftr" sz="quarter" idx="12"/>
          </p:nvPr>
        </p:nvSpPr>
        <p:spPr>
          <a:xfrm>
            <a:off x="3408922" y="4834678"/>
            <a:ext cx="2326154" cy="107949"/>
          </a:xfrm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B4D455A3-6F84-4A2D-93BF-B9C6EEADCD4A}" type="datetime1">
              <a:rPr lang="fi-FI" smtClean="0"/>
              <a:t>4.5.2022</a:t>
            </a:fld>
            <a:endParaRPr lang="fi-FI"/>
          </a:p>
        </p:txBody>
      </p:sp>
      <p:pic>
        <p:nvPicPr>
          <p:cNvPr id="17" name="Picture 34" descr="new_tigh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93061"/>
            <a:ext cx="889613" cy="650497"/>
          </a:xfrm>
          <a:prstGeom prst="rect">
            <a:avLst/>
          </a:prstGeom>
          <a:noFill/>
          <a:ln>
            <a:noFill/>
          </a:ln>
          <a:effectLst>
            <a:outerShdw blurRad="254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516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terracott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0"/>
            <a:ext cx="9144000" cy="573528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4000" tIns="54000" rIns="54000" bIns="54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35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1E1FDEC6-197C-4A1A-9311-BFCFE2D5A85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© Fazer. All rights reserved</a:t>
            </a:r>
            <a:endParaRPr lang="en-US" dirty="0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75404" y="181566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rgbClr val="031F6D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1758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rgbClr val="031F6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600" dirty="0">
                <a:solidFill>
                  <a:schemeClr val="accent2"/>
                </a:solidFill>
              </a:rPr>
              <a:t>© Fazer. All rights reserved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68" y="-1"/>
            <a:ext cx="1314932" cy="1051645"/>
          </a:xfrm>
          <a:prstGeom prst="rect">
            <a:avLst/>
          </a:prstGeom>
        </p:spPr>
      </p:pic>
      <p:sp>
        <p:nvSpPr>
          <p:cNvPr id="1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CF477A32-A024-434B-A33B-C9B1FA25BFA6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00417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turquois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0"/>
            <a:ext cx="9144000" cy="573528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4000" tIns="54000" rIns="54000" bIns="54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35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1E1FDEC6-197C-4A1A-9311-BFCFE2D5A85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xfrm>
            <a:off x="3442028" y="4834678"/>
            <a:ext cx="2326154" cy="107949"/>
          </a:xfrm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© Fazer. All rights reserved</a:t>
            </a:r>
            <a:endParaRPr lang="en-US" dirty="0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rgbClr val="031F6D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rgbClr val="031F6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Rectangle 10"/>
          <p:cNvSpPr txBox="1">
            <a:spLocks noChangeArrowheads="1"/>
          </p:cNvSpPr>
          <p:nvPr/>
        </p:nvSpPr>
        <p:spPr bwMode="auto">
          <a:xfrm>
            <a:off x="6266829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600" dirty="0">
                <a:solidFill>
                  <a:schemeClr val="accent2"/>
                </a:solidFill>
              </a:rPr>
              <a:t>© Fazer. All rights reserved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68" y="-1"/>
            <a:ext cx="1314932" cy="1051645"/>
          </a:xfrm>
          <a:prstGeom prst="rect">
            <a:avLst/>
          </a:prstGeom>
        </p:spPr>
      </p:pic>
      <p:sp>
        <p:nvSpPr>
          <p:cNvPr id="1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CF477A32-A024-434B-A33B-C9B1FA25BFA6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21721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9144000" cy="51434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9A235C3-6677-443E-AD72-D6EEC283224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1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8113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50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600" dirty="0">
                <a:solidFill>
                  <a:schemeClr val="bg1"/>
                </a:solidFill>
              </a:rPr>
              <a:t>© Fazer. All rights reserved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68" y="-1"/>
            <a:ext cx="1314932" cy="1051645"/>
          </a:xfrm>
          <a:prstGeom prst="rect">
            <a:avLst/>
          </a:prstGeom>
        </p:spPr>
      </p:pic>
      <p:sp>
        <p:nvSpPr>
          <p:cNvPr id="12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bg1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BF59E99E-7AFA-42BE-ABA2-B6A36A61AFB3}" type="datetime1">
              <a:rPr lang="fi-FI" smtClean="0"/>
              <a:pPr>
                <a:defRPr/>
              </a:pPr>
              <a:t>4.5.2022</a:t>
            </a:fld>
            <a:endParaRPr lang="fi-FI"/>
          </a:p>
        </p:txBody>
      </p:sp>
      <p:sp>
        <p:nvSpPr>
          <p:cNvPr id="15" name="Freeform 6"/>
          <p:cNvSpPr>
            <a:spLocks noEditPoints="1"/>
          </p:cNvSpPr>
          <p:nvPr userDrawn="1"/>
        </p:nvSpPr>
        <p:spPr bwMode="auto">
          <a:xfrm>
            <a:off x="7956376" y="191674"/>
            <a:ext cx="892349" cy="650941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algn="ctr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890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7F2C-07B3-4EFA-8C71-DBD46BA1A7DF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D7A2F9A3-79C0-4BCB-976B-4F03F2CF59F5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736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83223" y="1221582"/>
            <a:ext cx="3914043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50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0" y="1221582"/>
            <a:ext cx="3915508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50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FDEC6-197C-4A1A-9311-BFCFE2D5A85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  <a:endParaRPr lang="en-US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/>
          </p:nvPr>
        </p:nvSpPr>
        <p:spPr>
          <a:xfrm>
            <a:off x="582582" y="1545450"/>
            <a:ext cx="3922835" cy="31325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637302" y="1545450"/>
            <a:ext cx="3922834" cy="31325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CF477A32-A024-434B-A33B-C9B1FA25BFA6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570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637943" y="1221582"/>
            <a:ext cx="4506057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3" y="1221582"/>
            <a:ext cx="3922835" cy="340280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B8E9E4B6-A190-4272-880E-82BC8ACC3F21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667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898412" y="1221582"/>
            <a:ext cx="2245588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3" y="1221582"/>
            <a:ext cx="6182312" cy="340280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352C44A7-6F2C-4B50-ABD2-0607F2FA01A7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6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8" y="3003810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640505" y="1221582"/>
            <a:ext cx="4503495" cy="1674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5" y="3003811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3" y="1221582"/>
            <a:ext cx="3922307" cy="340280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3818018C-E95E-4ABA-8004-1B082B15E921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730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221582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2DFC3839-349A-4F62-A707-8B52F2E4CABA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5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© Fazer. All rights reserved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3"/>
          </p:nvPr>
        </p:nvSpPr>
        <p:spPr>
          <a:xfrm>
            <a:off x="0" y="1221582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media</a:t>
            </a:r>
            <a:endParaRPr lang="fi-FI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2DFC3839-349A-4F62-A707-8B52F2E4CABA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63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slide">
    <p:bg>
      <p:bgPr>
        <a:solidFill>
          <a:srgbClr val="031F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E1FDEC6-197C-4A1A-9311-BFCFE2D5A85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Fazer. All rights reserved</a:t>
            </a:r>
            <a:endParaRPr lang="en-US" dirty="0"/>
          </a:p>
        </p:txBody>
      </p:sp>
      <p:sp>
        <p:nvSpPr>
          <p:cNvPr id="10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600">
                <a:solidFill>
                  <a:schemeClr val="tx1"/>
                </a:solidFill>
              </a:rPr>
              <a:t>© Fazer. All rights reserved</a:t>
            </a:r>
            <a:endParaRPr lang="en-US" sz="6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4401" y="3692408"/>
            <a:ext cx="385519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fi-FI" i="1" dirty="0">
                <a:solidFill>
                  <a:schemeClr val="tx1"/>
                </a:solidFill>
              </a:rPr>
              <a:t>Makes</a:t>
            </a:r>
            <a:r>
              <a:rPr lang="fi-FI" i="1" baseline="0" dirty="0">
                <a:solidFill>
                  <a:schemeClr val="tx1"/>
                </a:solidFill>
              </a:rPr>
              <a:t> the world taste good</a:t>
            </a:r>
            <a:endParaRPr lang="en-US" i="1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73" y="1113589"/>
            <a:ext cx="2216203" cy="1772456"/>
          </a:xfrm>
          <a:prstGeom prst="rect">
            <a:avLst/>
          </a:prstGeom>
        </p:spPr>
      </p:pic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tx1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CF477A32-A024-434B-A33B-C9B1FA25BFA6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31045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  <a:defRPr/>
            </a:pPr>
            <a:r>
              <a:rPr lang="fi-FI">
                <a:solidFill>
                  <a:srgbClr val="4799B6"/>
                </a:solidFill>
              </a:rPr>
              <a:t>Simo KorjusMartti Leino 11.5.2006</a:t>
            </a:r>
            <a:endParaRPr lang="en-US">
              <a:solidFill>
                <a:srgbClr val="4799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45258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5464" y="1"/>
            <a:ext cx="9144000" cy="3436144"/>
          </a:xfrm>
          <a:prstGeom prst="rect">
            <a:avLst/>
          </a:prstGeom>
          <a:solidFill>
            <a:srgbClr val="031F6D"/>
          </a:solidFill>
          <a:ln w="9525" cap="flat" cmpd="sng" algn="ctr">
            <a:solidFill>
              <a:srgbClr val="031F6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9847" tIns="49847" rIns="49847" bIns="49847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33062" rtl="0" eaLnBrk="1" fontAlgn="base" latinLnBrk="0" hangingPunct="1">
              <a:lnSpc>
                <a:spcPct val="100000"/>
              </a:lnSpc>
              <a:spcBef>
                <a:spcPts val="416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247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F553DF3-9A63-4F70-B165-1B2525581082}" type="slidenum">
              <a:rPr lang="fi-FI" altLang="fi-FI" smtClean="0"/>
              <a:pPr/>
              <a:t>‹#›</a:t>
            </a:fld>
            <a:endParaRPr lang="fi-FI" alt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40">
                <a:solidFill>
                  <a:srgbClr val="003082"/>
                </a:solidFill>
              </a:rPr>
              <a:t>© Fazer. All rights reserved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581759" y="3597893"/>
            <a:ext cx="7979019" cy="648090"/>
          </a:xfrm>
        </p:spPr>
        <p:txBody>
          <a:bodyPr/>
          <a:lstStyle>
            <a:lvl1pPr>
              <a:defRPr sz="1939"/>
            </a:lvl1pPr>
          </a:lstStyle>
          <a:p>
            <a:r>
              <a:rPr lang="en-US" dirty="0"/>
              <a:t>Click to edit Master title style </a:t>
            </a:r>
            <a:endParaRPr lang="fi-FI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1758" y="4318617"/>
            <a:ext cx="7107927" cy="47526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47">
                <a:solidFill>
                  <a:srgbClr val="003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554"/>
              <a:t>© Fazer. All rights reserved</a:t>
            </a:r>
            <a:endParaRPr lang="en-US" sz="554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017" y="403061"/>
            <a:ext cx="3246894" cy="2596773"/>
          </a:xfrm>
          <a:prstGeom prst="rect">
            <a:avLst/>
          </a:prstGeom>
        </p:spPr>
      </p:pic>
      <p:sp>
        <p:nvSpPr>
          <p:cNvPr id="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CE35CA2E-185F-46CB-A549-B376E51D28F9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296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9144000" cy="3274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3" name="Title 13"/>
          <p:cNvSpPr>
            <a:spLocks noGrp="1"/>
          </p:cNvSpPr>
          <p:nvPr>
            <p:ph type="title"/>
          </p:nvPr>
        </p:nvSpPr>
        <p:spPr>
          <a:xfrm>
            <a:off x="581760" y="3381863"/>
            <a:ext cx="7979019" cy="540075"/>
          </a:xfrm>
        </p:spPr>
        <p:txBody>
          <a:bodyPr/>
          <a:lstStyle>
            <a:lvl1pPr>
              <a:defRPr sz="1939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1759" y="4029581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47">
                <a:solidFill>
                  <a:srgbClr val="00308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554"/>
              <a:t>© Fazer. All rights reserved</a:t>
            </a:r>
            <a:endParaRPr lang="en-US" sz="554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986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80293" y="1221583"/>
            <a:ext cx="7980485" cy="3402806"/>
          </a:xfrm>
          <a:prstGeom prst="rect">
            <a:avLst/>
          </a:prstGeom>
        </p:spPr>
        <p:txBody>
          <a:bodyPr/>
          <a:lstStyle>
            <a:lvl1pPr marL="311036" indent="-311036">
              <a:spcAft>
                <a:spcPts val="831"/>
              </a:spcAft>
              <a:buClr>
                <a:schemeClr val="tx2"/>
              </a:buClr>
              <a:buFont typeface="+mj-lt"/>
              <a:buAutoNum type="arabicPeriod"/>
              <a:defRPr sz="1661">
                <a:solidFill>
                  <a:schemeClr val="tx2"/>
                </a:solidFill>
              </a:defRPr>
            </a:lvl1pPr>
            <a:lvl2pPr marL="622071" indent="-312135">
              <a:spcAft>
                <a:spcPts val="831"/>
              </a:spcAft>
              <a:buClr>
                <a:schemeClr val="tx2"/>
              </a:buClr>
              <a:buFont typeface="+mj-lt"/>
              <a:buAutoNum type="alphaLcPeriod"/>
              <a:defRPr sz="1385">
                <a:solidFill>
                  <a:schemeClr val="tx2"/>
                </a:solidFill>
              </a:defRPr>
            </a:lvl2pPr>
            <a:lvl3pPr marL="805616" indent="-183545">
              <a:spcAft>
                <a:spcPts val="831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 marL="995754" indent="-190139">
              <a:spcAft>
                <a:spcPts val="831"/>
              </a:spcAft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1877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43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lu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-3662" y="0"/>
            <a:ext cx="9144000" cy="573528"/>
          </a:xfrm>
          <a:prstGeom prst="rect">
            <a:avLst/>
          </a:prstGeom>
          <a:solidFill>
            <a:srgbClr val="031F6D"/>
          </a:solidFill>
          <a:ln w="9525" cap="flat" cmpd="sng" algn="ctr">
            <a:solidFill>
              <a:srgbClr val="031F6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9847" tIns="49847" rIns="49847" bIns="49847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33062" rtl="0" eaLnBrk="1" fontAlgn="base" latinLnBrk="0" hangingPunct="1">
              <a:lnSpc>
                <a:spcPct val="100000"/>
              </a:lnSpc>
              <a:spcBef>
                <a:spcPts val="416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247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75404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492">
                <a:solidFill>
                  <a:srgbClr val="031F6D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1759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47">
                <a:solidFill>
                  <a:srgbClr val="031F6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554">
                <a:solidFill>
                  <a:schemeClr val="accent2"/>
                </a:solidFill>
              </a:rPr>
              <a:t>© Fazer. All rights reserved</a:t>
            </a:r>
            <a:endParaRPr lang="en-US" sz="554" dirty="0">
              <a:solidFill>
                <a:schemeClr val="accent2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71" y="0"/>
            <a:ext cx="1314930" cy="1051644"/>
          </a:xfrm>
          <a:prstGeom prst="rect">
            <a:avLst/>
          </a:prstGeom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581758" y="4840003"/>
            <a:ext cx="400920" cy="10801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18" name="Rectangle 10"/>
          <p:cNvSpPr>
            <a:spLocks noGrp="1" noChangeArrowheads="1"/>
          </p:cNvSpPr>
          <p:nvPr>
            <p:ph type="ftr" sz="quarter" idx="12"/>
          </p:nvPr>
        </p:nvSpPr>
        <p:spPr>
          <a:xfrm>
            <a:off x="3408922" y="4834678"/>
            <a:ext cx="2326154" cy="107949"/>
          </a:xfrm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9162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terracott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0"/>
            <a:ext cx="9144000" cy="573528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9847" tIns="49847" rIns="49847" bIns="49847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33062" rtl="0" eaLnBrk="1" fontAlgn="base" latinLnBrk="0" hangingPunct="1">
              <a:lnSpc>
                <a:spcPct val="100000"/>
              </a:lnSpc>
              <a:spcBef>
                <a:spcPts val="416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247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75404" y="181566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492">
                <a:solidFill>
                  <a:srgbClr val="031F6D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1759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47">
                <a:solidFill>
                  <a:srgbClr val="031F6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554" dirty="0">
                <a:solidFill>
                  <a:schemeClr val="accent2"/>
                </a:solidFill>
              </a:rPr>
              <a:t>© Fazer. All rights reserved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68" y="-1"/>
            <a:ext cx="1314932" cy="1051645"/>
          </a:xfrm>
          <a:prstGeom prst="rect">
            <a:avLst/>
          </a:prstGeom>
        </p:spPr>
      </p:pic>
      <p:sp>
        <p:nvSpPr>
          <p:cNvPr id="1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6555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turquois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0"/>
            <a:ext cx="9144000" cy="573528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9847" tIns="49847" rIns="49847" bIns="49847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33062" rtl="0" eaLnBrk="1" fontAlgn="base" latinLnBrk="0" hangingPunct="1">
              <a:lnSpc>
                <a:spcPct val="100000"/>
              </a:lnSpc>
              <a:spcBef>
                <a:spcPts val="416"/>
              </a:spcBef>
              <a:spcAft>
                <a:spcPct val="0"/>
              </a:spcAft>
              <a:buClr>
                <a:schemeClr val="accent1"/>
              </a:buClr>
              <a:buSzTx/>
              <a:buNone/>
              <a:tabLst/>
            </a:pPr>
            <a:endParaRPr kumimoji="0" lang="en-US" sz="1247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宋体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xfrm>
            <a:off x="3442028" y="4834678"/>
            <a:ext cx="2326154" cy="107949"/>
          </a:xfrm>
          <a:ln/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Company confidential</a:t>
            </a:r>
            <a:endParaRPr lang="en-US" dirty="0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492">
                <a:solidFill>
                  <a:srgbClr val="031F6D"/>
                </a:solidFill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47">
                <a:solidFill>
                  <a:srgbClr val="031F6D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Rectangle 10"/>
          <p:cNvSpPr txBox="1">
            <a:spLocks noChangeArrowheads="1"/>
          </p:cNvSpPr>
          <p:nvPr/>
        </p:nvSpPr>
        <p:spPr bwMode="auto">
          <a:xfrm>
            <a:off x="6266829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554" dirty="0">
                <a:solidFill>
                  <a:schemeClr val="accent2"/>
                </a:solidFill>
              </a:rPr>
              <a:t>© Fazer. All rights reserved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68" y="-1"/>
            <a:ext cx="1314932" cy="1051645"/>
          </a:xfrm>
          <a:prstGeom prst="rect">
            <a:avLst/>
          </a:prstGeom>
        </p:spPr>
      </p:pic>
      <p:sp>
        <p:nvSpPr>
          <p:cNvPr id="1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3407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-1" y="1"/>
            <a:ext cx="9144000" cy="51434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Company confidential</a:t>
            </a:r>
            <a:endParaRPr lang="en-US" dirty="0"/>
          </a:p>
        </p:txBody>
      </p:sp>
      <p:sp>
        <p:nvSpPr>
          <p:cNvPr id="1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1815646"/>
            <a:ext cx="7114442" cy="75613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2492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8114" y="2679765"/>
            <a:ext cx="7107927" cy="4320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47">
                <a:solidFill>
                  <a:schemeClr val="bg1"/>
                </a:solidFill>
                <a:effectLst>
                  <a:outerShdw blurRad="254000" algn="ctr" rotWithShape="0">
                    <a:prstClr val="black">
                      <a:alpha val="80000"/>
                    </a:prstClr>
                  </a:outerShdw>
                </a:effectLst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554" dirty="0">
                <a:solidFill>
                  <a:schemeClr val="bg1"/>
                </a:solidFill>
              </a:rPr>
              <a:t>© Fazer. All rights reserved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68" y="-1"/>
            <a:ext cx="1314932" cy="1051645"/>
          </a:xfrm>
          <a:prstGeom prst="rect">
            <a:avLst/>
          </a:prstGeom>
        </p:spPr>
      </p:pic>
      <p:sp>
        <p:nvSpPr>
          <p:cNvPr id="12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bg1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15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066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83224" y="1221583"/>
            <a:ext cx="3914043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385" b="0">
                <a:solidFill>
                  <a:schemeClr val="accent2"/>
                </a:solidFill>
              </a:defRPr>
            </a:lvl1pPr>
            <a:lvl2pPr marL="316531" indent="0">
              <a:buNone/>
              <a:defRPr sz="1385" b="1"/>
            </a:lvl2pPr>
            <a:lvl3pPr marL="633062" indent="0">
              <a:buNone/>
              <a:defRPr sz="1247" b="1"/>
            </a:lvl3pPr>
            <a:lvl4pPr marL="949593" indent="0">
              <a:buNone/>
              <a:defRPr sz="1108" b="1"/>
            </a:lvl4pPr>
            <a:lvl5pPr marL="1266124" indent="0">
              <a:buNone/>
              <a:defRPr sz="1108" b="1"/>
            </a:lvl5pPr>
            <a:lvl6pPr marL="1582655" indent="0">
              <a:buNone/>
              <a:defRPr sz="1108" b="1"/>
            </a:lvl6pPr>
            <a:lvl7pPr marL="1899186" indent="0">
              <a:buNone/>
              <a:defRPr sz="1108" b="1"/>
            </a:lvl7pPr>
            <a:lvl8pPr marL="2215717" indent="0">
              <a:buNone/>
              <a:defRPr sz="1108" b="1"/>
            </a:lvl8pPr>
            <a:lvl9pPr marL="2532248" indent="0">
              <a:buNone/>
              <a:defRPr sz="1108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270" y="1221583"/>
            <a:ext cx="3915508" cy="270272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1385" b="0">
                <a:solidFill>
                  <a:schemeClr val="accent2"/>
                </a:solidFill>
              </a:defRPr>
            </a:lvl1pPr>
            <a:lvl2pPr marL="316531" indent="0">
              <a:buNone/>
              <a:defRPr sz="1385" b="1"/>
            </a:lvl2pPr>
            <a:lvl3pPr marL="633062" indent="0">
              <a:buNone/>
              <a:defRPr sz="1247" b="1"/>
            </a:lvl3pPr>
            <a:lvl4pPr marL="949593" indent="0">
              <a:buNone/>
              <a:defRPr sz="1108" b="1"/>
            </a:lvl4pPr>
            <a:lvl5pPr marL="1266124" indent="0">
              <a:buNone/>
              <a:defRPr sz="1108" b="1"/>
            </a:lvl5pPr>
            <a:lvl6pPr marL="1582655" indent="0">
              <a:buNone/>
              <a:defRPr sz="1108" b="1"/>
            </a:lvl6pPr>
            <a:lvl7pPr marL="1899186" indent="0">
              <a:buNone/>
              <a:defRPr sz="1108" b="1"/>
            </a:lvl7pPr>
            <a:lvl8pPr marL="2215717" indent="0">
              <a:buNone/>
              <a:defRPr sz="1108" b="1"/>
            </a:lvl8pPr>
            <a:lvl9pPr marL="2532248" indent="0">
              <a:buNone/>
              <a:defRPr sz="1108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2546248-B65A-4A1B-BF2D-4E8275C2AB40}" type="slidenum">
              <a:rPr lang="fi-FI" altLang="fi-FI" smtClean="0"/>
              <a:pPr/>
              <a:t>‹#›</a:t>
            </a:fld>
            <a:endParaRPr lang="fi-FI" altLang="fi-FI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13"/>
          </p:nvPr>
        </p:nvSpPr>
        <p:spPr>
          <a:xfrm>
            <a:off x="582583" y="1545450"/>
            <a:ext cx="3922835" cy="31325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4637302" y="1545450"/>
            <a:ext cx="3922834" cy="31325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C97FDA81-65C3-4D75-82A4-7481FA49E8E7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455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637944" y="1221583"/>
            <a:ext cx="4506057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4" y="1221583"/>
            <a:ext cx="3922835" cy="340280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964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898412" y="1221583"/>
            <a:ext cx="2245588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583223" y="1221583"/>
            <a:ext cx="6182312" cy="340280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733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964948" y="3003810"/>
            <a:ext cx="2179052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640506" y="1221582"/>
            <a:ext cx="4503495" cy="1674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0506" y="3003811"/>
            <a:ext cx="2191501" cy="16205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1" name="Content Placeholder 8"/>
          <p:cNvSpPr>
            <a:spLocks noGrp="1"/>
          </p:cNvSpPr>
          <p:nvPr>
            <p:ph sz="quarter" idx="16"/>
          </p:nvPr>
        </p:nvSpPr>
        <p:spPr>
          <a:xfrm>
            <a:off x="583224" y="1221583"/>
            <a:ext cx="3922307" cy="340280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619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496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3"/>
          </p:nvPr>
        </p:nvSpPr>
        <p:spPr>
          <a:xfrm>
            <a:off x="0" y="1221583"/>
            <a:ext cx="9144000" cy="34028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media</a:t>
            </a:r>
            <a:endParaRPr lang="fi-FI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710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slide">
    <p:bg>
      <p:bgPr>
        <a:solidFill>
          <a:srgbClr val="031F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Company confidential</a:t>
            </a:r>
            <a:endParaRPr lang="en-US" dirty="0"/>
          </a:p>
        </p:txBody>
      </p:sp>
      <p:sp>
        <p:nvSpPr>
          <p:cNvPr id="10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554">
                <a:solidFill>
                  <a:schemeClr val="tx1"/>
                </a:solidFill>
              </a:rPr>
              <a:t>© Fazer. All rights reserved</a:t>
            </a:r>
            <a:endParaRPr lang="en-US" sz="554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4401" y="3692409"/>
            <a:ext cx="3855198" cy="26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fi-FI" sz="1247" i="1" dirty="0">
                <a:solidFill>
                  <a:schemeClr val="tx1"/>
                </a:solidFill>
              </a:rPr>
              <a:t>Makes</a:t>
            </a:r>
            <a:r>
              <a:rPr lang="fi-FI" sz="1247" i="1" baseline="0" dirty="0">
                <a:solidFill>
                  <a:schemeClr val="tx1"/>
                </a:solidFill>
              </a:rPr>
              <a:t> the world taste good</a:t>
            </a:r>
            <a:endParaRPr lang="en-US" sz="1247" i="1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874" y="1113589"/>
            <a:ext cx="2216203" cy="1772456"/>
          </a:xfrm>
          <a:prstGeom prst="rect">
            <a:avLst/>
          </a:prstGeom>
        </p:spPr>
      </p:pic>
      <p:sp>
        <p:nvSpPr>
          <p:cNvPr id="8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3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 smtClean="0">
                <a:solidFill>
                  <a:schemeClr val="tx1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D39D7-915F-4645-A4FE-3C02871F5770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3923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0B7DCB-CEA5-4FC6-8459-585A73E8AC9E}" type="slidenum">
              <a:rPr lang="fi-FI" altLang="fi-FI"/>
              <a:pPr/>
              <a:t>‹#›</a:t>
            </a:fld>
            <a:endParaRPr lang="fi-FI" altLang="fi-FI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BBBE8-BDDA-4E61-A4D6-789301B11A44}" type="datetime1">
              <a:rPr lang="fi-FI" smtClean="0"/>
              <a:t>4.5.2022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76327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35C3-6677-443E-AD72-D6EEC283224A}" type="slidenum">
              <a:rPr lang="fi-FI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1BD56-B8CE-40B5-AEFE-AB558FE82FF5}" type="datetime1">
              <a:rPr lang="fi-FI" smtClean="0">
                <a:solidFill>
                  <a:srgbClr val="4799B6"/>
                </a:solidFill>
              </a:rPr>
              <a:t>4.5.2022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© Fazer. All rights reserved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83224" y="1221586"/>
            <a:ext cx="3922835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37943" y="1221586"/>
            <a:ext cx="3922834" cy="3402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54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C5C9B-FF78-4DF2-B1CE-D558F891EEB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confidential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>
            <a:lvl4pPr>
              <a:defRPr sz="1050"/>
            </a:lvl4pPr>
            <a:lvl5pPr>
              <a:defRPr sz="9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39607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25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0176690E-4185-A141-9794-4B78B92AAB26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4982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9" y="249427"/>
            <a:ext cx="7247311" cy="70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759" y="4840006"/>
            <a:ext cx="400920" cy="108011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1E1FDEC6-197C-4A1A-9311-BFCFE2D5A85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6001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buClr>
                <a:schemeClr val="accent1"/>
              </a:buClr>
              <a:buFontTx/>
              <a:buNone/>
              <a:defRPr sz="7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5" y="1221581"/>
            <a:ext cx="7977555" cy="3402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11" name="Rectangle 10"/>
          <p:cNvSpPr txBox="1">
            <a:spLocks noChangeArrowheads="1"/>
          </p:cNvSpPr>
          <p:nvPr userDrawn="1"/>
        </p:nvSpPr>
        <p:spPr bwMode="auto">
          <a:xfrm>
            <a:off x="6328779" y="4840005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700" dirty="0"/>
              <a:t>© Fazer. All rights reserved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554" y="2"/>
            <a:ext cx="1150452" cy="113242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39" r:id="rId2"/>
    <p:sldLayoutId id="2147483838" r:id="rId3"/>
    <p:sldLayoutId id="2147483819" r:id="rId4"/>
    <p:sldLayoutId id="2147483820" r:id="rId5"/>
    <p:sldLayoutId id="2147483832" r:id="rId6"/>
    <p:sldLayoutId id="2147483843" r:id="rId7"/>
    <p:sldLayoutId id="2147483827" r:id="rId8"/>
    <p:sldLayoutId id="2147483823" r:id="rId9"/>
    <p:sldLayoutId id="2147483822" r:id="rId10"/>
    <p:sldLayoutId id="2147483825" r:id="rId11"/>
    <p:sldLayoutId id="2147483826" r:id="rId12"/>
    <p:sldLayoutId id="2147483835" r:id="rId13"/>
    <p:sldLayoutId id="2147483831" r:id="rId14"/>
    <p:sldLayoutId id="2147483837" r:id="rId15"/>
    <p:sldLayoutId id="2147483844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宋体" pitchFamily="2" charset="-122"/>
        </a:defRPr>
      </a:lvl5pPr>
      <a:lvl6pPr marL="389573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BB6D06"/>
          </a:solidFill>
          <a:latin typeface="Arial" charset="0"/>
          <a:ea typeface="宋体" pitchFamily="2" charset="-122"/>
        </a:defRPr>
      </a:lvl6pPr>
      <a:lvl7pPr marL="779143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BB6D06"/>
          </a:solidFill>
          <a:latin typeface="Arial" charset="0"/>
          <a:ea typeface="宋体" pitchFamily="2" charset="-122"/>
        </a:defRPr>
      </a:lvl7pPr>
      <a:lvl8pPr marL="1168716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BB6D06"/>
          </a:solidFill>
          <a:latin typeface="Arial" charset="0"/>
          <a:ea typeface="宋体" pitchFamily="2" charset="-122"/>
        </a:defRPr>
      </a:lvl8pPr>
      <a:lvl9pPr marL="1558288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BB6D06"/>
          </a:solidFill>
          <a:latin typeface="Arial" charset="0"/>
          <a:ea typeface="宋体" pitchFamily="2" charset="-122"/>
        </a:defRPr>
      </a:lvl9pPr>
    </p:titleStyle>
    <p:bodyStyle>
      <a:lvl1pPr marL="227250" indent="-227250" algn="l" rtl="0" eaLnBrk="1" fontAlgn="base" hangingPunct="1">
        <a:spcBef>
          <a:spcPts val="0"/>
        </a:spcBef>
        <a:spcAft>
          <a:spcPts val="600"/>
        </a:spcAft>
        <a:buClr>
          <a:schemeClr val="accent2"/>
        </a:buClr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459911" indent="-232661" algn="l" rtl="0" eaLnBrk="1" fontAlgn="base" hangingPunct="1">
        <a:spcBef>
          <a:spcPts val="0"/>
        </a:spcBef>
        <a:spcAft>
          <a:spcPts val="600"/>
        </a:spcAft>
        <a:buClr>
          <a:schemeClr val="accent2"/>
        </a:buClr>
        <a:buChar char="–"/>
        <a:defRPr sz="1800">
          <a:solidFill>
            <a:schemeClr val="accent1"/>
          </a:solidFill>
          <a:latin typeface="+mn-lt"/>
          <a:ea typeface="+mn-ea"/>
        </a:defRPr>
      </a:lvl2pPr>
      <a:lvl3pPr marL="687161" indent="-227250" algn="l" rtl="0" eaLnBrk="1" fontAlgn="base" hangingPunct="1">
        <a:spcBef>
          <a:spcPts val="0"/>
        </a:spcBef>
        <a:spcAft>
          <a:spcPts val="600"/>
        </a:spcAft>
        <a:buClr>
          <a:schemeClr val="accent2"/>
        </a:buClr>
        <a:buFont typeface="Arial" pitchFamily="34" charset="0"/>
        <a:buChar char="•"/>
        <a:defRPr sz="1600">
          <a:solidFill>
            <a:schemeClr val="accent1"/>
          </a:solidFill>
          <a:latin typeface="+mn-lt"/>
          <a:ea typeface="+mn-ea"/>
        </a:defRPr>
      </a:lvl3pPr>
      <a:lvl4pPr marL="913060" indent="-225897" algn="l" rtl="0" eaLnBrk="1" fontAlgn="base" hangingPunct="1">
        <a:spcBef>
          <a:spcPts val="0"/>
        </a:spcBef>
        <a:spcAft>
          <a:spcPts val="600"/>
        </a:spcAft>
        <a:buClr>
          <a:schemeClr val="accent2"/>
        </a:buClr>
        <a:buChar char="•"/>
        <a:defRPr sz="1600">
          <a:solidFill>
            <a:schemeClr val="accent1"/>
          </a:solidFill>
          <a:latin typeface="+mn-lt"/>
          <a:ea typeface="+mn-ea"/>
        </a:defRPr>
      </a:lvl4pPr>
      <a:lvl5pPr marL="1147073" indent="-234014" algn="l" rtl="0" eaLnBrk="1" fontAlgn="base" hangingPunct="1">
        <a:spcBef>
          <a:spcPts val="0"/>
        </a:spcBef>
        <a:spcAft>
          <a:spcPts val="600"/>
        </a:spcAft>
        <a:buClr>
          <a:schemeClr val="accent2"/>
        </a:buClr>
        <a:buFont typeface="Arial" pitchFamily="34" charset="0"/>
        <a:buChar char="•"/>
        <a:defRPr sz="1600">
          <a:solidFill>
            <a:schemeClr val="accent1"/>
          </a:solidFill>
          <a:latin typeface="+mn-lt"/>
          <a:ea typeface="+mn-ea"/>
        </a:defRPr>
      </a:lvl5pPr>
      <a:lvl6pPr marL="2142645" indent="-194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6pPr>
      <a:lvl7pPr marL="2532217" indent="-194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7pPr>
      <a:lvl8pPr marL="2921788" indent="-194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8pPr>
      <a:lvl9pPr marL="3311360" indent="-194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77914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573" algn="l" defTabSz="77914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143" algn="l" defTabSz="77914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716" algn="l" defTabSz="77914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288" algn="l" defTabSz="77914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7859" algn="l" defTabSz="77914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431" algn="l" defTabSz="77914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002" algn="l" defTabSz="77914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574" algn="l" defTabSz="77914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9" y="249427"/>
            <a:ext cx="7247311" cy="70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759" y="4840006"/>
            <a:ext cx="400920" cy="108011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1E1FDEC6-197C-4A1A-9311-BFCFE2D5A85A}" type="slidenum">
              <a:rPr lang="fi-FI" smtClean="0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9" y="4840006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endParaRPr lang="fi-FI" dirty="0">
              <a:solidFill>
                <a:srgbClr val="4799B6"/>
              </a:solidFill>
            </a:endParaRPr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46181" y="4840067"/>
            <a:ext cx="6514596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buClr>
                <a:schemeClr val="accent1"/>
              </a:buClr>
              <a:buFontTx/>
              <a:buNone/>
              <a:defRPr sz="6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  <a:endParaRPr lang="en-US" dirty="0">
              <a:solidFill>
                <a:srgbClr val="4799B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5" y="1221581"/>
            <a:ext cx="7977555" cy="3402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7980486" y="192881"/>
            <a:ext cx="910004" cy="539354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714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  <p:sldLayoutId id="2147483861" r:id="rId13"/>
    <p:sldLayoutId id="2147483862" r:id="rId14"/>
    <p:sldLayoutId id="2147483863" r:id="rId15"/>
    <p:sldLayoutId id="2147483864" r:id="rId16"/>
    <p:sldLayoutId id="2147483865" r:id="rId17"/>
    <p:sldLayoutId id="2147483866" r:id="rId18"/>
    <p:sldLayoutId id="2147483867" r:id="rId19"/>
    <p:sldLayoutId id="2147483868" r:id="rId20"/>
    <p:sldLayoutId id="2147483869" r:id="rId21"/>
    <p:sldLayoutId id="2147483870" r:id="rId22"/>
    <p:sldLayoutId id="2147483871" r:id="rId23"/>
    <p:sldLayoutId id="2147483872" r:id="rId2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400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5pPr>
      <a:lvl6pPr marL="342891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6pPr>
      <a:lvl7pPr marL="685783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7pPr>
      <a:lvl8pPr marL="1028674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8pPr>
      <a:lvl9pPr marL="1371566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9pPr>
    </p:titleStyle>
    <p:bodyStyle>
      <a:lvl1pPr marL="200020" indent="-200020" algn="l" rtl="0" eaLnBrk="1" fontAlgn="base" hangingPunct="1">
        <a:spcBef>
          <a:spcPts val="0"/>
        </a:spcBef>
        <a:spcAft>
          <a:spcPts val="451"/>
        </a:spcAft>
        <a:buClr>
          <a:schemeClr val="accent2"/>
        </a:buClr>
        <a:buChar char="•"/>
        <a:defRPr sz="1500">
          <a:solidFill>
            <a:schemeClr val="accent1"/>
          </a:solidFill>
          <a:latin typeface="+mn-lt"/>
          <a:ea typeface="+mn-ea"/>
          <a:cs typeface="+mn-cs"/>
        </a:defRPr>
      </a:lvl1pPr>
      <a:lvl2pPr marL="404803" indent="-204783" algn="l" rtl="0" eaLnBrk="1" fontAlgn="base" hangingPunct="1">
        <a:spcBef>
          <a:spcPts val="0"/>
        </a:spcBef>
        <a:spcAft>
          <a:spcPts val="451"/>
        </a:spcAft>
        <a:buClr>
          <a:schemeClr val="accent2"/>
        </a:buClr>
        <a:buChar char="–"/>
        <a:defRPr>
          <a:solidFill>
            <a:schemeClr val="accent1"/>
          </a:solidFill>
          <a:latin typeface="+mn-lt"/>
          <a:ea typeface="+mn-ea"/>
        </a:defRPr>
      </a:lvl2pPr>
      <a:lvl3pPr marL="604824" indent="-200020" algn="l" rtl="0" eaLnBrk="1" fontAlgn="base" hangingPunct="1">
        <a:spcBef>
          <a:spcPts val="0"/>
        </a:spcBef>
        <a:spcAft>
          <a:spcPts val="451"/>
        </a:spcAft>
        <a:buClr>
          <a:schemeClr val="accent2"/>
        </a:buClr>
        <a:buFont typeface="Arial" pitchFamily="34" charset="0"/>
        <a:buChar char="•"/>
        <a:defRPr sz="1200">
          <a:solidFill>
            <a:schemeClr val="accent1"/>
          </a:solidFill>
          <a:latin typeface="+mn-lt"/>
          <a:ea typeface="+mn-ea"/>
        </a:defRPr>
      </a:lvl3pPr>
      <a:lvl4pPr marL="803652" indent="-198830" algn="l" rtl="0" eaLnBrk="1" fontAlgn="base" hangingPunct="1">
        <a:spcBef>
          <a:spcPts val="0"/>
        </a:spcBef>
        <a:spcAft>
          <a:spcPts val="451"/>
        </a:spcAft>
        <a:buClr>
          <a:schemeClr val="accent2"/>
        </a:buClr>
        <a:buChar char="•"/>
        <a:defRPr sz="1200">
          <a:solidFill>
            <a:schemeClr val="accent1"/>
          </a:solidFill>
          <a:latin typeface="+mn-lt"/>
          <a:ea typeface="+mn-ea"/>
        </a:defRPr>
      </a:lvl4pPr>
      <a:lvl5pPr marL="1009625" indent="-205974" algn="l" rtl="0" eaLnBrk="1" fontAlgn="base" hangingPunct="1">
        <a:spcBef>
          <a:spcPts val="0"/>
        </a:spcBef>
        <a:spcAft>
          <a:spcPts val="451"/>
        </a:spcAft>
        <a:buClr>
          <a:schemeClr val="accent2"/>
        </a:buClr>
        <a:buFont typeface="Arial" pitchFamily="34" charset="0"/>
        <a:buChar char="•"/>
        <a:defRPr sz="1051">
          <a:solidFill>
            <a:schemeClr val="accent1"/>
          </a:solidFill>
          <a:latin typeface="+mn-lt"/>
          <a:ea typeface="+mn-ea"/>
        </a:defRPr>
      </a:lvl5pPr>
      <a:lvl6pPr marL="1885904" indent="-171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6pPr>
      <a:lvl7pPr marL="2228795" indent="-171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7pPr>
      <a:lvl8pPr marL="2571686" indent="-171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8pPr>
      <a:lvl9pPr marL="2914578" indent="-171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61" y="249428"/>
            <a:ext cx="7247311" cy="70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759" y="4840008"/>
            <a:ext cx="400920" cy="108011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48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defRPr/>
            </a:pPr>
            <a:fld id="{1E1FDEC6-197C-4A1A-9311-BFCFE2D5A85A}" type="slidenum">
              <a:rPr lang="fi-FI" smtClean="0">
                <a:solidFill>
                  <a:srgbClr val="4799B6"/>
                </a:solidFill>
              </a:rPr>
              <a:pPr defTabSz="557199"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6001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buClr>
                <a:schemeClr val="accent1"/>
              </a:buClr>
              <a:buFontTx/>
              <a:buNone/>
              <a:defRPr sz="548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defTabSz="557199"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Company confidential</a:t>
            </a:r>
            <a:endParaRPr lang="en-US" dirty="0">
              <a:solidFill>
                <a:srgbClr val="4799B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5" y="1221581"/>
            <a:ext cx="7977555" cy="3402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11" name="Rectangle 10"/>
          <p:cNvSpPr txBox="1">
            <a:spLocks noChangeArrowheads="1"/>
          </p:cNvSpPr>
          <p:nvPr userDrawn="1"/>
        </p:nvSpPr>
        <p:spPr bwMode="auto">
          <a:xfrm>
            <a:off x="6328779" y="4840006"/>
            <a:ext cx="2232000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7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389582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779163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168745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558326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1947908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337489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2727071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116652" algn="l" defTabSz="779163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 defTabSz="557199">
              <a:buClr>
                <a:srgbClr val="003082"/>
              </a:buClr>
            </a:pPr>
            <a:r>
              <a:rPr lang="en-US" sz="427" dirty="0">
                <a:solidFill>
                  <a:srgbClr val="4799B6"/>
                </a:solidFill>
              </a:rPr>
              <a:t>© Fazer. All rights reserved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555" y="4"/>
            <a:ext cx="1150452" cy="11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255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1" b="1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1" b="1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1" b="1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1" b="1">
          <a:solidFill>
            <a:schemeClr val="tx2"/>
          </a:solidFill>
          <a:latin typeface="Arial" charset="0"/>
          <a:ea typeface="宋体" pitchFamily="2" charset="-122"/>
        </a:defRPr>
      </a:lvl5pPr>
      <a:lvl6pPr marL="316520" algn="l" rtl="0" eaLnBrk="1" fontAlgn="base" hangingPunct="1">
        <a:spcBef>
          <a:spcPct val="0"/>
        </a:spcBef>
        <a:spcAft>
          <a:spcPct val="0"/>
        </a:spcAft>
        <a:defRPr sz="1951" b="1">
          <a:solidFill>
            <a:srgbClr val="BB6D06"/>
          </a:solidFill>
          <a:latin typeface="Arial" charset="0"/>
          <a:ea typeface="宋体" pitchFamily="2" charset="-122"/>
        </a:defRPr>
      </a:lvl6pPr>
      <a:lvl7pPr marL="633039" algn="l" rtl="0" eaLnBrk="1" fontAlgn="base" hangingPunct="1">
        <a:spcBef>
          <a:spcPct val="0"/>
        </a:spcBef>
        <a:spcAft>
          <a:spcPct val="0"/>
        </a:spcAft>
        <a:defRPr sz="1951" b="1">
          <a:solidFill>
            <a:srgbClr val="BB6D06"/>
          </a:solidFill>
          <a:latin typeface="Arial" charset="0"/>
          <a:ea typeface="宋体" pitchFamily="2" charset="-122"/>
        </a:defRPr>
      </a:lvl7pPr>
      <a:lvl8pPr marL="949559" algn="l" rtl="0" eaLnBrk="1" fontAlgn="base" hangingPunct="1">
        <a:spcBef>
          <a:spcPct val="0"/>
        </a:spcBef>
        <a:spcAft>
          <a:spcPct val="0"/>
        </a:spcAft>
        <a:defRPr sz="1951" b="1">
          <a:solidFill>
            <a:srgbClr val="BB6D06"/>
          </a:solidFill>
          <a:latin typeface="Arial" charset="0"/>
          <a:ea typeface="宋体" pitchFamily="2" charset="-122"/>
        </a:defRPr>
      </a:lvl8pPr>
      <a:lvl9pPr marL="1266076" algn="l" rtl="0" eaLnBrk="1" fontAlgn="base" hangingPunct="1">
        <a:spcBef>
          <a:spcPct val="0"/>
        </a:spcBef>
        <a:spcAft>
          <a:spcPct val="0"/>
        </a:spcAft>
        <a:defRPr sz="1951" b="1">
          <a:solidFill>
            <a:srgbClr val="BB6D06"/>
          </a:solidFill>
          <a:latin typeface="Arial" charset="0"/>
          <a:ea typeface="宋体" pitchFamily="2" charset="-122"/>
        </a:defRPr>
      </a:lvl9pPr>
    </p:titleStyle>
    <p:bodyStyle>
      <a:lvl1pPr marL="184637" indent="-184637" algn="l" rtl="0" eaLnBrk="1" fontAlgn="base" hangingPunct="1">
        <a:spcBef>
          <a:spcPts val="0"/>
        </a:spcBef>
        <a:spcAft>
          <a:spcPts val="488"/>
        </a:spcAft>
        <a:buClr>
          <a:schemeClr val="accent2"/>
        </a:buClr>
        <a:buChar char="•"/>
        <a:defRPr sz="1645">
          <a:solidFill>
            <a:schemeClr val="accent1"/>
          </a:solidFill>
          <a:latin typeface="+mn-lt"/>
          <a:ea typeface="+mn-ea"/>
          <a:cs typeface="+mn-cs"/>
        </a:defRPr>
      </a:lvl1pPr>
      <a:lvl2pPr marL="373669" indent="-189034" algn="l" rtl="0" eaLnBrk="1" fontAlgn="base" hangingPunct="1">
        <a:spcBef>
          <a:spcPts val="0"/>
        </a:spcBef>
        <a:spcAft>
          <a:spcPts val="488"/>
        </a:spcAft>
        <a:buClr>
          <a:schemeClr val="accent2"/>
        </a:buClr>
        <a:buChar char="–"/>
        <a:defRPr sz="1463">
          <a:solidFill>
            <a:schemeClr val="accent1"/>
          </a:solidFill>
          <a:latin typeface="+mn-lt"/>
          <a:ea typeface="+mn-ea"/>
        </a:defRPr>
      </a:lvl2pPr>
      <a:lvl3pPr marL="558306" indent="-184637" algn="l" rtl="0" eaLnBrk="1" fontAlgn="base" hangingPunct="1">
        <a:spcBef>
          <a:spcPts val="0"/>
        </a:spcBef>
        <a:spcAft>
          <a:spcPts val="488"/>
        </a:spcAft>
        <a:buClr>
          <a:schemeClr val="accent2"/>
        </a:buClr>
        <a:buFont typeface="Arial" pitchFamily="34" charset="0"/>
        <a:buChar char="•"/>
        <a:defRPr sz="1279">
          <a:solidFill>
            <a:schemeClr val="accent1"/>
          </a:solidFill>
          <a:latin typeface="+mn-lt"/>
          <a:ea typeface="+mn-ea"/>
        </a:defRPr>
      </a:lvl3pPr>
      <a:lvl4pPr marL="741841" indent="-183538" algn="l" rtl="0" eaLnBrk="1" fontAlgn="base" hangingPunct="1">
        <a:spcBef>
          <a:spcPts val="0"/>
        </a:spcBef>
        <a:spcAft>
          <a:spcPts val="488"/>
        </a:spcAft>
        <a:buClr>
          <a:schemeClr val="accent2"/>
        </a:buClr>
        <a:buChar char="•"/>
        <a:defRPr sz="1279">
          <a:solidFill>
            <a:schemeClr val="accent1"/>
          </a:solidFill>
          <a:latin typeface="+mn-lt"/>
          <a:ea typeface="+mn-ea"/>
        </a:defRPr>
      </a:lvl4pPr>
      <a:lvl5pPr marL="931974" indent="-190131" algn="l" rtl="0" eaLnBrk="1" fontAlgn="base" hangingPunct="1">
        <a:spcBef>
          <a:spcPts val="0"/>
        </a:spcBef>
        <a:spcAft>
          <a:spcPts val="488"/>
        </a:spcAft>
        <a:buClr>
          <a:schemeClr val="accent2"/>
        </a:buClr>
        <a:buFont typeface="Arial" pitchFamily="34" charset="0"/>
        <a:buChar char="•"/>
        <a:defRPr sz="1279">
          <a:solidFill>
            <a:schemeClr val="accent1"/>
          </a:solidFill>
          <a:latin typeface="+mn-lt"/>
          <a:ea typeface="+mn-ea"/>
        </a:defRPr>
      </a:lvl5pPr>
      <a:lvl6pPr marL="1740855" indent="-1582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6pPr>
      <a:lvl7pPr marL="2057375" indent="-1582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7pPr>
      <a:lvl8pPr marL="2373894" indent="-1582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8pPr>
      <a:lvl9pPr marL="2690413" indent="-1582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633039" rtl="0" eaLnBrk="1" latinLnBrk="0" hangingPunct="1">
        <a:defRPr sz="1219" kern="1200">
          <a:solidFill>
            <a:schemeClr val="tx1"/>
          </a:solidFill>
          <a:latin typeface="+mn-lt"/>
          <a:ea typeface="+mn-ea"/>
          <a:cs typeface="+mn-cs"/>
        </a:defRPr>
      </a:lvl1pPr>
      <a:lvl2pPr marL="316520" algn="l" defTabSz="633039" rtl="0" eaLnBrk="1" latinLnBrk="0" hangingPunct="1">
        <a:defRPr sz="1219" kern="1200">
          <a:solidFill>
            <a:schemeClr val="tx1"/>
          </a:solidFill>
          <a:latin typeface="+mn-lt"/>
          <a:ea typeface="+mn-ea"/>
          <a:cs typeface="+mn-cs"/>
        </a:defRPr>
      </a:lvl2pPr>
      <a:lvl3pPr marL="633039" algn="l" defTabSz="633039" rtl="0" eaLnBrk="1" latinLnBrk="0" hangingPunct="1">
        <a:defRPr sz="1219" kern="1200">
          <a:solidFill>
            <a:schemeClr val="tx1"/>
          </a:solidFill>
          <a:latin typeface="+mn-lt"/>
          <a:ea typeface="+mn-ea"/>
          <a:cs typeface="+mn-cs"/>
        </a:defRPr>
      </a:lvl3pPr>
      <a:lvl4pPr marL="949559" algn="l" defTabSz="633039" rtl="0" eaLnBrk="1" latinLnBrk="0" hangingPunct="1">
        <a:defRPr sz="1219" kern="1200">
          <a:solidFill>
            <a:schemeClr val="tx1"/>
          </a:solidFill>
          <a:latin typeface="+mn-lt"/>
          <a:ea typeface="+mn-ea"/>
          <a:cs typeface="+mn-cs"/>
        </a:defRPr>
      </a:lvl4pPr>
      <a:lvl5pPr marL="1266076" algn="l" defTabSz="633039" rtl="0" eaLnBrk="1" latinLnBrk="0" hangingPunct="1">
        <a:defRPr sz="1219" kern="1200">
          <a:solidFill>
            <a:schemeClr val="tx1"/>
          </a:solidFill>
          <a:latin typeface="+mn-lt"/>
          <a:ea typeface="+mn-ea"/>
          <a:cs typeface="+mn-cs"/>
        </a:defRPr>
      </a:lvl5pPr>
      <a:lvl6pPr marL="1582596" algn="l" defTabSz="633039" rtl="0" eaLnBrk="1" latinLnBrk="0" hangingPunct="1">
        <a:defRPr sz="1219" kern="1200">
          <a:solidFill>
            <a:schemeClr val="tx1"/>
          </a:solidFill>
          <a:latin typeface="+mn-lt"/>
          <a:ea typeface="+mn-ea"/>
          <a:cs typeface="+mn-cs"/>
        </a:defRPr>
      </a:lvl6pPr>
      <a:lvl7pPr marL="1899115" algn="l" defTabSz="633039" rtl="0" eaLnBrk="1" latinLnBrk="0" hangingPunct="1">
        <a:defRPr sz="1219" kern="1200">
          <a:solidFill>
            <a:schemeClr val="tx1"/>
          </a:solidFill>
          <a:latin typeface="+mn-lt"/>
          <a:ea typeface="+mn-ea"/>
          <a:cs typeface="+mn-cs"/>
        </a:defRPr>
      </a:lvl7pPr>
      <a:lvl8pPr marL="2215635" algn="l" defTabSz="633039" rtl="0" eaLnBrk="1" latinLnBrk="0" hangingPunct="1">
        <a:defRPr sz="1219" kern="1200">
          <a:solidFill>
            <a:schemeClr val="tx1"/>
          </a:solidFill>
          <a:latin typeface="+mn-lt"/>
          <a:ea typeface="+mn-ea"/>
          <a:cs typeface="+mn-cs"/>
        </a:defRPr>
      </a:lvl8pPr>
      <a:lvl9pPr marL="2532154" algn="l" defTabSz="633039" rtl="0" eaLnBrk="1" latinLnBrk="0" hangingPunct="1">
        <a:defRPr sz="12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9" y="249427"/>
            <a:ext cx="7247310" cy="70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758" y="4840004"/>
            <a:ext cx="400920" cy="108011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1E1FDEC6-197C-4A1A-9311-BFCFE2D5A85A}" type="slidenum">
              <a:rPr lang="fi-FI" smtClean="0">
                <a:solidFill>
                  <a:srgbClr val="4799B6"/>
                </a:solidFill>
              </a:rPr>
              <a:pPr>
                <a:defRPr/>
              </a:pPr>
              <a:t>‹#›</a:t>
            </a:fld>
            <a:endParaRPr lang="fi-FI">
              <a:solidFill>
                <a:srgbClr val="4799B6"/>
              </a:solidFill>
            </a:endParaRP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4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endParaRPr lang="fi-FI" dirty="0">
              <a:solidFill>
                <a:srgbClr val="4799B6"/>
              </a:solidFill>
            </a:endParaRPr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46180" y="4840065"/>
            <a:ext cx="6514596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buClr>
                <a:schemeClr val="accent1"/>
              </a:buClr>
              <a:buFontTx/>
              <a:buNone/>
              <a:defRPr sz="6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buClr>
                <a:srgbClr val="003082"/>
              </a:buClr>
            </a:pPr>
            <a:r>
              <a:rPr lang="en-US">
                <a:solidFill>
                  <a:srgbClr val="4799B6"/>
                </a:solidFill>
              </a:rPr>
              <a:t>Name of presenter/ date / ‹#› </a:t>
            </a:r>
            <a:endParaRPr lang="en-US" dirty="0">
              <a:solidFill>
                <a:srgbClr val="4799B6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221581"/>
            <a:ext cx="7977555" cy="3402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7980485" y="192881"/>
            <a:ext cx="910004" cy="539354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3082"/>
              </a:buClr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661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  <p:sldLayoutId id="2147483917" r:id="rId23"/>
    <p:sldLayoutId id="2147483918" r:id="rId24"/>
    <p:sldLayoutId id="2147483920" r:id="rId2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400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9pPr>
    </p:titleStyle>
    <p:bodyStyle>
      <a:lvl1pPr marL="200025" indent="-200025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Char char="•"/>
        <a:defRPr sz="1500">
          <a:solidFill>
            <a:schemeClr val="accent1"/>
          </a:solidFill>
          <a:latin typeface="+mn-lt"/>
          <a:ea typeface="+mn-ea"/>
          <a:cs typeface="+mn-cs"/>
        </a:defRPr>
      </a:lvl1pPr>
      <a:lvl2pPr marL="404813" indent="-204788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Char char="–"/>
        <a:defRPr>
          <a:solidFill>
            <a:schemeClr val="accent1"/>
          </a:solidFill>
          <a:latin typeface="+mn-lt"/>
          <a:ea typeface="+mn-ea"/>
        </a:defRPr>
      </a:lvl2pPr>
      <a:lvl3pPr marL="604838" indent="-200025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Font typeface="Arial" pitchFamily="34" charset="0"/>
        <a:buChar char="•"/>
        <a:defRPr sz="1200">
          <a:solidFill>
            <a:schemeClr val="accent1"/>
          </a:solidFill>
          <a:latin typeface="+mn-lt"/>
          <a:ea typeface="+mn-ea"/>
        </a:defRPr>
      </a:lvl3pPr>
      <a:lvl4pPr marL="803672" indent="-198835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Char char="•"/>
        <a:defRPr sz="1200">
          <a:solidFill>
            <a:schemeClr val="accent1"/>
          </a:solidFill>
          <a:latin typeface="+mn-lt"/>
          <a:ea typeface="+mn-ea"/>
        </a:defRPr>
      </a:lvl4pPr>
      <a:lvl5pPr marL="1009650" indent="-205979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Font typeface="Arial" pitchFamily="34" charset="0"/>
        <a:buChar char="•"/>
        <a:defRPr sz="1050">
          <a:solidFill>
            <a:schemeClr val="accent1"/>
          </a:solidFill>
          <a:latin typeface="+mn-lt"/>
          <a:ea typeface="+mn-ea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9" y="249427"/>
            <a:ext cx="7247310" cy="70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zh-CN"/>
              <a:t>Muokkaa perustyyl. napsautt.</a:t>
            </a:r>
            <a:endParaRPr lang="en-US" altLang="zh-CN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758" y="4840004"/>
            <a:ext cx="400920" cy="108011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1E1FDEC6-197C-4A1A-9311-BFCFE2D5A85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2678" y="4840004"/>
            <a:ext cx="1063503" cy="1083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700" smtClean="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CF477A32-A024-434B-A33B-C9B1FA25BFA6}" type="datetime1">
              <a:rPr lang="fi-FI" smtClean="0"/>
              <a:pPr>
                <a:defRPr/>
              </a:pPr>
              <a:t>4.5.2022</a:t>
            </a:fld>
            <a:endParaRPr lang="fi-FI" dirty="0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46180" y="4840066"/>
            <a:ext cx="6514596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buClr>
                <a:schemeClr val="accent1"/>
              </a:buClr>
              <a:buFontTx/>
              <a:buNone/>
              <a:defRPr sz="7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r>
              <a:rPr lang="en-US"/>
              <a:t>© Fazer. All rights reserved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221581"/>
            <a:ext cx="7977555" cy="3402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7956376" y="195486"/>
            <a:ext cx="892349" cy="650941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50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  <p:sldLayoutId id="2147483944" r:id="rId22"/>
    <p:sldLayoutId id="2147483945" r:id="rId23"/>
    <p:sldLayoutId id="2147483946" r:id="rId24"/>
    <p:sldLayoutId id="2147483947" r:id="rId25"/>
    <p:sldLayoutId id="2147483948" r:id="rId2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700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宋体" pitchFamily="2" charset="-122"/>
        </a:defRPr>
      </a:lvl5pPr>
      <a:lvl6pPr marL="389582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BB6D06"/>
          </a:solidFill>
          <a:latin typeface="Arial" charset="0"/>
          <a:ea typeface="宋体" pitchFamily="2" charset="-122"/>
        </a:defRPr>
      </a:lvl6pPr>
      <a:lvl7pPr marL="779163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BB6D06"/>
          </a:solidFill>
          <a:latin typeface="Arial" charset="0"/>
          <a:ea typeface="宋体" pitchFamily="2" charset="-122"/>
        </a:defRPr>
      </a:lvl7pPr>
      <a:lvl8pPr marL="1168745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BB6D06"/>
          </a:solidFill>
          <a:latin typeface="Arial" charset="0"/>
          <a:ea typeface="宋体" pitchFamily="2" charset="-122"/>
        </a:defRPr>
      </a:lvl8pPr>
      <a:lvl9pPr marL="1558326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BB6D06"/>
          </a:solidFill>
          <a:latin typeface="Arial" charset="0"/>
          <a:ea typeface="宋体" pitchFamily="2" charset="-122"/>
        </a:defRPr>
      </a:lvl9pPr>
    </p:titleStyle>
    <p:bodyStyle>
      <a:lvl1pPr marL="227256" indent="-227256" algn="l" rtl="0" eaLnBrk="1" fontAlgn="base" hangingPunct="1">
        <a:spcBef>
          <a:spcPts val="0"/>
        </a:spcBef>
        <a:spcAft>
          <a:spcPts val="511"/>
        </a:spcAft>
        <a:buClr>
          <a:schemeClr val="accent2"/>
        </a:buClr>
        <a:buChar char="•"/>
        <a:defRPr sz="1700">
          <a:solidFill>
            <a:schemeClr val="accent1"/>
          </a:solidFill>
          <a:latin typeface="+mn-lt"/>
          <a:ea typeface="+mn-ea"/>
          <a:cs typeface="+mn-cs"/>
        </a:defRPr>
      </a:lvl1pPr>
      <a:lvl2pPr marL="459923" indent="-232667" algn="l" rtl="0" eaLnBrk="1" fontAlgn="base" hangingPunct="1">
        <a:spcBef>
          <a:spcPts val="0"/>
        </a:spcBef>
        <a:spcAft>
          <a:spcPts val="511"/>
        </a:spcAft>
        <a:buClr>
          <a:schemeClr val="accent2"/>
        </a:buClr>
        <a:buChar char="–"/>
        <a:defRPr>
          <a:solidFill>
            <a:schemeClr val="accent1"/>
          </a:solidFill>
          <a:latin typeface="+mn-lt"/>
          <a:ea typeface="+mn-ea"/>
        </a:defRPr>
      </a:lvl2pPr>
      <a:lvl3pPr marL="687179" indent="-227256" algn="l" rtl="0" eaLnBrk="1" fontAlgn="base" hangingPunct="1">
        <a:spcBef>
          <a:spcPts val="0"/>
        </a:spcBef>
        <a:spcAft>
          <a:spcPts val="511"/>
        </a:spcAft>
        <a:buClr>
          <a:schemeClr val="accent2"/>
        </a:buClr>
        <a:buFont typeface="Arial" pitchFamily="34" charset="0"/>
        <a:buChar char="•"/>
        <a:defRPr sz="1400">
          <a:solidFill>
            <a:schemeClr val="accent1"/>
          </a:solidFill>
          <a:latin typeface="+mn-lt"/>
          <a:ea typeface="+mn-ea"/>
        </a:defRPr>
      </a:lvl3pPr>
      <a:lvl4pPr marL="913082" indent="-225903" algn="l" rtl="0" eaLnBrk="1" fontAlgn="base" hangingPunct="1">
        <a:spcBef>
          <a:spcPts val="0"/>
        </a:spcBef>
        <a:spcAft>
          <a:spcPts val="511"/>
        </a:spcAft>
        <a:buClr>
          <a:schemeClr val="accent2"/>
        </a:buClr>
        <a:buChar char="•"/>
        <a:defRPr sz="1400">
          <a:solidFill>
            <a:schemeClr val="accent1"/>
          </a:solidFill>
          <a:latin typeface="+mn-lt"/>
          <a:ea typeface="+mn-ea"/>
        </a:defRPr>
      </a:lvl4pPr>
      <a:lvl5pPr marL="1147101" indent="-234020" algn="l" rtl="0" eaLnBrk="1" fontAlgn="base" hangingPunct="1">
        <a:spcBef>
          <a:spcPts val="0"/>
        </a:spcBef>
        <a:spcAft>
          <a:spcPts val="511"/>
        </a:spcAft>
        <a:buClr>
          <a:schemeClr val="accent2"/>
        </a:buClr>
        <a:buFont typeface="Arial" pitchFamily="34" charset="0"/>
        <a:buChar char="•"/>
        <a:defRPr sz="1200">
          <a:solidFill>
            <a:schemeClr val="accent1"/>
          </a:solidFill>
          <a:latin typeface="+mn-lt"/>
          <a:ea typeface="+mn-ea"/>
        </a:defRPr>
      </a:lvl5pPr>
      <a:lvl6pPr marL="2142698" indent="-1947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6pPr>
      <a:lvl7pPr marL="2532280" indent="-1947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7pPr>
      <a:lvl8pPr marL="2921861" indent="-1947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8pPr>
      <a:lvl9pPr marL="3311443" indent="-1947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77916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582" algn="l" defTabSz="77916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163" algn="l" defTabSz="77916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745" algn="l" defTabSz="77916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326" algn="l" defTabSz="77916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7908" algn="l" defTabSz="77916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489" algn="l" defTabSz="77916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071" algn="l" defTabSz="77916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652" algn="l" defTabSz="77916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249427"/>
            <a:ext cx="7247310" cy="70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758" y="4840003"/>
            <a:ext cx="400920" cy="108011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6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>
              <a:defRPr/>
            </a:pPr>
            <a:fld id="{1E1FDEC6-197C-4A1A-9311-BFCFE2D5A85A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08922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buClr>
                <a:schemeClr val="accent1"/>
              </a:buClr>
              <a:buFontTx/>
              <a:buNone/>
              <a:defRPr sz="600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r>
              <a:rPr lang="en-US"/>
              <a:t>Company confidential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3" y="1221581"/>
            <a:ext cx="7977555" cy="3402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9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600"/>
              <a:t>© Fazer. All rights reserved</a:t>
            </a:r>
            <a:endParaRPr lang="en-US" sz="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68" y="-1"/>
            <a:ext cx="1314932" cy="1051645"/>
          </a:xfrm>
          <a:prstGeom prst="rect">
            <a:avLst/>
          </a:prstGeom>
        </p:spPr>
      </p:pic>
      <p:sp>
        <p:nvSpPr>
          <p:cNvPr id="11" name="Freeform 6"/>
          <p:cNvSpPr>
            <a:spLocks noEditPoints="1"/>
          </p:cNvSpPr>
          <p:nvPr userDrawn="1"/>
        </p:nvSpPr>
        <p:spPr bwMode="auto">
          <a:xfrm>
            <a:off x="7956376" y="195486"/>
            <a:ext cx="892349" cy="650941"/>
          </a:xfrm>
          <a:custGeom>
            <a:avLst/>
            <a:gdLst>
              <a:gd name="T0" fmla="*/ 322 w 2486"/>
              <a:gd name="T1" fmla="*/ 1024 h 1811"/>
              <a:gd name="T2" fmla="*/ 159 w 2486"/>
              <a:gd name="T3" fmla="*/ 1674 h 1811"/>
              <a:gd name="T4" fmla="*/ 38 w 2486"/>
              <a:gd name="T5" fmla="*/ 1811 h 1811"/>
              <a:gd name="T6" fmla="*/ 1 w 2486"/>
              <a:gd name="T7" fmla="*/ 1679 h 1811"/>
              <a:gd name="T8" fmla="*/ 185 w 2486"/>
              <a:gd name="T9" fmla="*/ 994 h 1811"/>
              <a:gd name="T10" fmla="*/ 361 w 2486"/>
              <a:gd name="T11" fmla="*/ 424 h 1811"/>
              <a:gd name="T12" fmla="*/ 396 w 2486"/>
              <a:gd name="T13" fmla="*/ 495 h 1811"/>
              <a:gd name="T14" fmla="*/ 358 w 2486"/>
              <a:gd name="T15" fmla="*/ 878 h 1811"/>
              <a:gd name="T16" fmla="*/ 603 w 2486"/>
              <a:gd name="T17" fmla="*/ 790 h 1811"/>
              <a:gd name="T18" fmla="*/ 20 w 2486"/>
              <a:gd name="T19" fmla="*/ 507 h 1811"/>
              <a:gd name="T20" fmla="*/ 241 w 2486"/>
              <a:gd name="T21" fmla="*/ 284 h 1811"/>
              <a:gd name="T22" fmla="*/ 713 w 2486"/>
              <a:gd name="T23" fmla="*/ 168 h 1811"/>
              <a:gd name="T24" fmla="*/ 1113 w 2486"/>
              <a:gd name="T25" fmla="*/ 62 h 1811"/>
              <a:gd name="T26" fmla="*/ 1180 w 2486"/>
              <a:gd name="T27" fmla="*/ 26 h 1811"/>
              <a:gd name="T28" fmla="*/ 984 w 2486"/>
              <a:gd name="T29" fmla="*/ 259 h 1811"/>
              <a:gd name="T30" fmla="*/ 479 w 2486"/>
              <a:gd name="T31" fmla="*/ 333 h 1811"/>
              <a:gd name="T32" fmla="*/ 120 w 2486"/>
              <a:gd name="T33" fmla="*/ 430 h 1811"/>
              <a:gd name="T34" fmla="*/ 2419 w 2486"/>
              <a:gd name="T35" fmla="*/ 714 h 1811"/>
              <a:gd name="T36" fmla="*/ 2265 w 2486"/>
              <a:gd name="T37" fmla="*/ 821 h 1811"/>
              <a:gd name="T38" fmla="*/ 2191 w 2486"/>
              <a:gd name="T39" fmla="*/ 728 h 1811"/>
              <a:gd name="T40" fmla="*/ 2203 w 2486"/>
              <a:gd name="T41" fmla="*/ 478 h 1811"/>
              <a:gd name="T42" fmla="*/ 1900 w 2486"/>
              <a:gd name="T43" fmla="*/ 870 h 1811"/>
              <a:gd name="T44" fmla="*/ 1704 w 2486"/>
              <a:gd name="T45" fmla="*/ 927 h 1811"/>
              <a:gd name="T46" fmla="*/ 1550 w 2486"/>
              <a:gd name="T47" fmla="*/ 955 h 1811"/>
              <a:gd name="T48" fmla="*/ 1337 w 2486"/>
              <a:gd name="T49" fmla="*/ 978 h 1811"/>
              <a:gd name="T50" fmla="*/ 1157 w 2486"/>
              <a:gd name="T51" fmla="*/ 1058 h 1811"/>
              <a:gd name="T52" fmla="*/ 1121 w 2486"/>
              <a:gd name="T53" fmla="*/ 1006 h 1811"/>
              <a:gd name="T54" fmla="*/ 1445 w 2486"/>
              <a:gd name="T55" fmla="*/ 682 h 1811"/>
              <a:gd name="T56" fmla="*/ 1252 w 2486"/>
              <a:gd name="T57" fmla="*/ 653 h 1811"/>
              <a:gd name="T58" fmla="*/ 1012 w 2486"/>
              <a:gd name="T59" fmla="*/ 1039 h 1811"/>
              <a:gd name="T60" fmla="*/ 875 w 2486"/>
              <a:gd name="T61" fmla="*/ 1103 h 1811"/>
              <a:gd name="T62" fmla="*/ 807 w 2486"/>
              <a:gd name="T63" fmla="*/ 1047 h 1811"/>
              <a:gd name="T64" fmla="*/ 666 w 2486"/>
              <a:gd name="T65" fmla="*/ 1165 h 1811"/>
              <a:gd name="T66" fmla="*/ 601 w 2486"/>
              <a:gd name="T67" fmla="*/ 1068 h 1811"/>
              <a:gd name="T68" fmla="*/ 694 w 2486"/>
              <a:gd name="T69" fmla="*/ 785 h 1811"/>
              <a:gd name="T70" fmla="*/ 903 w 2486"/>
              <a:gd name="T71" fmla="*/ 646 h 1811"/>
              <a:gd name="T72" fmla="*/ 913 w 2486"/>
              <a:gd name="T73" fmla="*/ 720 h 1811"/>
              <a:gd name="T74" fmla="*/ 783 w 2486"/>
              <a:gd name="T75" fmla="*/ 794 h 1811"/>
              <a:gd name="T76" fmla="*/ 719 w 2486"/>
              <a:gd name="T77" fmla="*/ 1000 h 1811"/>
              <a:gd name="T78" fmla="*/ 815 w 2486"/>
              <a:gd name="T79" fmla="*/ 956 h 1811"/>
              <a:gd name="T80" fmla="*/ 959 w 2486"/>
              <a:gd name="T81" fmla="*/ 925 h 1811"/>
              <a:gd name="T82" fmla="*/ 1020 w 2486"/>
              <a:gd name="T83" fmla="*/ 953 h 1811"/>
              <a:gd name="T84" fmla="*/ 1177 w 2486"/>
              <a:gd name="T85" fmla="*/ 586 h 1811"/>
              <a:gd name="T86" fmla="*/ 1230 w 2486"/>
              <a:gd name="T87" fmla="*/ 593 h 1811"/>
              <a:gd name="T88" fmla="*/ 1568 w 2486"/>
              <a:gd name="T89" fmla="*/ 517 h 1811"/>
              <a:gd name="T90" fmla="*/ 1544 w 2486"/>
              <a:gd name="T91" fmla="*/ 653 h 1811"/>
              <a:gd name="T92" fmla="*/ 1400 w 2486"/>
              <a:gd name="T93" fmla="*/ 884 h 1811"/>
              <a:gd name="T94" fmla="*/ 1609 w 2486"/>
              <a:gd name="T95" fmla="*/ 853 h 1811"/>
              <a:gd name="T96" fmla="*/ 1660 w 2486"/>
              <a:gd name="T97" fmla="*/ 620 h 1811"/>
              <a:gd name="T98" fmla="*/ 1863 w 2486"/>
              <a:gd name="T99" fmla="*/ 437 h 1811"/>
              <a:gd name="T100" fmla="*/ 1993 w 2486"/>
              <a:gd name="T101" fmla="*/ 468 h 1811"/>
              <a:gd name="T102" fmla="*/ 1973 w 2486"/>
              <a:gd name="T103" fmla="*/ 611 h 1811"/>
              <a:gd name="T104" fmla="*/ 1776 w 2486"/>
              <a:gd name="T105" fmla="*/ 680 h 1811"/>
              <a:gd name="T106" fmla="*/ 1893 w 2486"/>
              <a:gd name="T107" fmla="*/ 554 h 1811"/>
              <a:gd name="T108" fmla="*/ 1820 w 2486"/>
              <a:gd name="T109" fmla="*/ 536 h 1811"/>
              <a:gd name="T110" fmla="*/ 1726 w 2486"/>
              <a:gd name="T111" fmla="*/ 747 h 1811"/>
              <a:gd name="T112" fmla="*/ 1794 w 2486"/>
              <a:gd name="T113" fmla="*/ 838 h 1811"/>
              <a:gd name="T114" fmla="*/ 1966 w 2486"/>
              <a:gd name="T115" fmla="*/ 750 h 1811"/>
              <a:gd name="T116" fmla="*/ 2174 w 2486"/>
              <a:gd name="T117" fmla="*/ 364 h 1811"/>
              <a:gd name="T118" fmla="*/ 2232 w 2486"/>
              <a:gd name="T119" fmla="*/ 393 h 1811"/>
              <a:gd name="T120" fmla="*/ 2301 w 2486"/>
              <a:gd name="T121" fmla="*/ 647 h 1811"/>
              <a:gd name="T122" fmla="*/ 2370 w 2486"/>
              <a:gd name="T123" fmla="*/ 693 h 1811"/>
              <a:gd name="T124" fmla="*/ 2481 w 2486"/>
              <a:gd name="T125" fmla="*/ 57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86" h="1811">
                <a:moveTo>
                  <a:pt x="566" y="842"/>
                </a:moveTo>
                <a:lnTo>
                  <a:pt x="556" y="846"/>
                </a:lnTo>
                <a:lnTo>
                  <a:pt x="544" y="850"/>
                </a:lnTo>
                <a:lnTo>
                  <a:pt x="538" y="852"/>
                </a:lnTo>
                <a:lnTo>
                  <a:pt x="530" y="855"/>
                </a:lnTo>
                <a:lnTo>
                  <a:pt x="515" y="863"/>
                </a:lnTo>
                <a:lnTo>
                  <a:pt x="497" y="873"/>
                </a:lnTo>
                <a:lnTo>
                  <a:pt x="479" y="884"/>
                </a:lnTo>
                <a:lnTo>
                  <a:pt x="459" y="897"/>
                </a:lnTo>
                <a:lnTo>
                  <a:pt x="438" y="911"/>
                </a:lnTo>
                <a:lnTo>
                  <a:pt x="417" y="928"/>
                </a:lnTo>
                <a:lnTo>
                  <a:pt x="406" y="936"/>
                </a:lnTo>
                <a:lnTo>
                  <a:pt x="396" y="946"/>
                </a:lnTo>
                <a:lnTo>
                  <a:pt x="375" y="966"/>
                </a:lnTo>
                <a:lnTo>
                  <a:pt x="354" y="988"/>
                </a:lnTo>
                <a:lnTo>
                  <a:pt x="343" y="1000"/>
                </a:lnTo>
                <a:lnTo>
                  <a:pt x="333" y="1012"/>
                </a:lnTo>
                <a:lnTo>
                  <a:pt x="322" y="1024"/>
                </a:lnTo>
                <a:lnTo>
                  <a:pt x="312" y="1037"/>
                </a:lnTo>
                <a:lnTo>
                  <a:pt x="292" y="1064"/>
                </a:lnTo>
                <a:lnTo>
                  <a:pt x="284" y="1079"/>
                </a:lnTo>
                <a:lnTo>
                  <a:pt x="275" y="1094"/>
                </a:lnTo>
                <a:lnTo>
                  <a:pt x="261" y="1202"/>
                </a:lnTo>
                <a:lnTo>
                  <a:pt x="254" y="1255"/>
                </a:lnTo>
                <a:lnTo>
                  <a:pt x="246" y="1305"/>
                </a:lnTo>
                <a:lnTo>
                  <a:pt x="240" y="1352"/>
                </a:lnTo>
                <a:lnTo>
                  <a:pt x="232" y="1399"/>
                </a:lnTo>
                <a:lnTo>
                  <a:pt x="224" y="1443"/>
                </a:lnTo>
                <a:lnTo>
                  <a:pt x="216" y="1485"/>
                </a:lnTo>
                <a:lnTo>
                  <a:pt x="208" y="1519"/>
                </a:lnTo>
                <a:lnTo>
                  <a:pt x="200" y="1549"/>
                </a:lnTo>
                <a:lnTo>
                  <a:pt x="193" y="1579"/>
                </a:lnTo>
                <a:lnTo>
                  <a:pt x="184" y="1605"/>
                </a:lnTo>
                <a:lnTo>
                  <a:pt x="176" y="1630"/>
                </a:lnTo>
                <a:lnTo>
                  <a:pt x="168" y="1653"/>
                </a:lnTo>
                <a:lnTo>
                  <a:pt x="159" y="1674"/>
                </a:lnTo>
                <a:lnTo>
                  <a:pt x="150" y="1693"/>
                </a:lnTo>
                <a:lnTo>
                  <a:pt x="141" y="1710"/>
                </a:lnTo>
                <a:lnTo>
                  <a:pt x="133" y="1726"/>
                </a:lnTo>
                <a:lnTo>
                  <a:pt x="125" y="1740"/>
                </a:lnTo>
                <a:lnTo>
                  <a:pt x="117" y="1752"/>
                </a:lnTo>
                <a:lnTo>
                  <a:pt x="110" y="1763"/>
                </a:lnTo>
                <a:lnTo>
                  <a:pt x="102" y="1773"/>
                </a:lnTo>
                <a:lnTo>
                  <a:pt x="95" y="1780"/>
                </a:lnTo>
                <a:lnTo>
                  <a:pt x="89" y="1787"/>
                </a:lnTo>
                <a:lnTo>
                  <a:pt x="82" y="1793"/>
                </a:lnTo>
                <a:lnTo>
                  <a:pt x="74" y="1799"/>
                </a:lnTo>
                <a:lnTo>
                  <a:pt x="68" y="1803"/>
                </a:lnTo>
                <a:lnTo>
                  <a:pt x="61" y="1807"/>
                </a:lnTo>
                <a:lnTo>
                  <a:pt x="56" y="1810"/>
                </a:lnTo>
                <a:lnTo>
                  <a:pt x="49" y="1811"/>
                </a:lnTo>
                <a:lnTo>
                  <a:pt x="47" y="1811"/>
                </a:lnTo>
                <a:lnTo>
                  <a:pt x="44" y="1811"/>
                </a:lnTo>
                <a:lnTo>
                  <a:pt x="38" y="1811"/>
                </a:lnTo>
                <a:lnTo>
                  <a:pt x="33" y="1809"/>
                </a:lnTo>
                <a:lnTo>
                  <a:pt x="31" y="1808"/>
                </a:lnTo>
                <a:lnTo>
                  <a:pt x="28" y="1807"/>
                </a:lnTo>
                <a:lnTo>
                  <a:pt x="26" y="1806"/>
                </a:lnTo>
                <a:lnTo>
                  <a:pt x="24" y="1803"/>
                </a:lnTo>
                <a:lnTo>
                  <a:pt x="20" y="1799"/>
                </a:lnTo>
                <a:lnTo>
                  <a:pt x="19" y="1797"/>
                </a:lnTo>
                <a:lnTo>
                  <a:pt x="16" y="1795"/>
                </a:lnTo>
                <a:lnTo>
                  <a:pt x="13" y="1789"/>
                </a:lnTo>
                <a:lnTo>
                  <a:pt x="11" y="1783"/>
                </a:lnTo>
                <a:lnTo>
                  <a:pt x="9" y="1775"/>
                </a:lnTo>
                <a:lnTo>
                  <a:pt x="5" y="1763"/>
                </a:lnTo>
                <a:lnTo>
                  <a:pt x="3" y="1751"/>
                </a:lnTo>
                <a:lnTo>
                  <a:pt x="2" y="1738"/>
                </a:lnTo>
                <a:lnTo>
                  <a:pt x="1" y="1723"/>
                </a:lnTo>
                <a:lnTo>
                  <a:pt x="0" y="1709"/>
                </a:lnTo>
                <a:lnTo>
                  <a:pt x="0" y="1694"/>
                </a:lnTo>
                <a:lnTo>
                  <a:pt x="1" y="1679"/>
                </a:lnTo>
                <a:lnTo>
                  <a:pt x="2" y="1662"/>
                </a:lnTo>
                <a:lnTo>
                  <a:pt x="3" y="1646"/>
                </a:lnTo>
                <a:lnTo>
                  <a:pt x="5" y="1628"/>
                </a:lnTo>
                <a:lnTo>
                  <a:pt x="8" y="1611"/>
                </a:lnTo>
                <a:lnTo>
                  <a:pt x="11" y="1592"/>
                </a:lnTo>
                <a:lnTo>
                  <a:pt x="14" y="1575"/>
                </a:lnTo>
                <a:lnTo>
                  <a:pt x="18" y="1555"/>
                </a:lnTo>
                <a:lnTo>
                  <a:pt x="26" y="1517"/>
                </a:lnTo>
                <a:lnTo>
                  <a:pt x="37" y="1477"/>
                </a:lnTo>
                <a:lnTo>
                  <a:pt x="48" y="1436"/>
                </a:lnTo>
                <a:lnTo>
                  <a:pt x="61" y="1394"/>
                </a:lnTo>
                <a:lnTo>
                  <a:pt x="69" y="1373"/>
                </a:lnTo>
                <a:lnTo>
                  <a:pt x="76" y="1351"/>
                </a:lnTo>
                <a:lnTo>
                  <a:pt x="92" y="1309"/>
                </a:lnTo>
                <a:lnTo>
                  <a:pt x="108" y="1265"/>
                </a:lnTo>
                <a:lnTo>
                  <a:pt x="126" y="1222"/>
                </a:lnTo>
                <a:lnTo>
                  <a:pt x="145" y="1178"/>
                </a:lnTo>
                <a:lnTo>
                  <a:pt x="185" y="994"/>
                </a:lnTo>
                <a:lnTo>
                  <a:pt x="206" y="902"/>
                </a:lnTo>
                <a:lnTo>
                  <a:pt x="227" y="813"/>
                </a:lnTo>
                <a:lnTo>
                  <a:pt x="246" y="726"/>
                </a:lnTo>
                <a:lnTo>
                  <a:pt x="266" y="647"/>
                </a:lnTo>
                <a:lnTo>
                  <a:pt x="286" y="577"/>
                </a:lnTo>
                <a:lnTo>
                  <a:pt x="295" y="547"/>
                </a:lnTo>
                <a:lnTo>
                  <a:pt x="303" y="518"/>
                </a:lnTo>
                <a:lnTo>
                  <a:pt x="308" y="505"/>
                </a:lnTo>
                <a:lnTo>
                  <a:pt x="313" y="493"/>
                </a:lnTo>
                <a:lnTo>
                  <a:pt x="318" y="481"/>
                </a:lnTo>
                <a:lnTo>
                  <a:pt x="323" y="471"/>
                </a:lnTo>
                <a:lnTo>
                  <a:pt x="329" y="461"/>
                </a:lnTo>
                <a:lnTo>
                  <a:pt x="334" y="453"/>
                </a:lnTo>
                <a:lnTo>
                  <a:pt x="339" y="445"/>
                </a:lnTo>
                <a:lnTo>
                  <a:pt x="345" y="438"/>
                </a:lnTo>
                <a:lnTo>
                  <a:pt x="350" y="433"/>
                </a:lnTo>
                <a:lnTo>
                  <a:pt x="356" y="427"/>
                </a:lnTo>
                <a:lnTo>
                  <a:pt x="361" y="424"/>
                </a:lnTo>
                <a:lnTo>
                  <a:pt x="367" y="421"/>
                </a:lnTo>
                <a:lnTo>
                  <a:pt x="372" y="419"/>
                </a:lnTo>
                <a:lnTo>
                  <a:pt x="377" y="417"/>
                </a:lnTo>
                <a:lnTo>
                  <a:pt x="381" y="416"/>
                </a:lnTo>
                <a:lnTo>
                  <a:pt x="387" y="417"/>
                </a:lnTo>
                <a:lnTo>
                  <a:pt x="389" y="419"/>
                </a:lnTo>
                <a:lnTo>
                  <a:pt x="392" y="420"/>
                </a:lnTo>
                <a:lnTo>
                  <a:pt x="394" y="422"/>
                </a:lnTo>
                <a:lnTo>
                  <a:pt x="396" y="424"/>
                </a:lnTo>
                <a:lnTo>
                  <a:pt x="401" y="430"/>
                </a:lnTo>
                <a:lnTo>
                  <a:pt x="402" y="433"/>
                </a:lnTo>
                <a:lnTo>
                  <a:pt x="403" y="436"/>
                </a:lnTo>
                <a:lnTo>
                  <a:pt x="404" y="444"/>
                </a:lnTo>
                <a:lnTo>
                  <a:pt x="404" y="453"/>
                </a:lnTo>
                <a:lnTo>
                  <a:pt x="404" y="462"/>
                </a:lnTo>
                <a:lnTo>
                  <a:pt x="402" y="473"/>
                </a:lnTo>
                <a:lnTo>
                  <a:pt x="400" y="483"/>
                </a:lnTo>
                <a:lnTo>
                  <a:pt x="396" y="495"/>
                </a:lnTo>
                <a:lnTo>
                  <a:pt x="393" y="506"/>
                </a:lnTo>
                <a:lnTo>
                  <a:pt x="389" y="518"/>
                </a:lnTo>
                <a:lnTo>
                  <a:pt x="383" y="529"/>
                </a:lnTo>
                <a:lnTo>
                  <a:pt x="378" y="540"/>
                </a:lnTo>
                <a:lnTo>
                  <a:pt x="371" y="551"/>
                </a:lnTo>
                <a:lnTo>
                  <a:pt x="365" y="561"/>
                </a:lnTo>
                <a:lnTo>
                  <a:pt x="356" y="599"/>
                </a:lnTo>
                <a:lnTo>
                  <a:pt x="346" y="642"/>
                </a:lnTo>
                <a:lnTo>
                  <a:pt x="337" y="688"/>
                </a:lnTo>
                <a:lnTo>
                  <a:pt x="327" y="735"/>
                </a:lnTo>
                <a:lnTo>
                  <a:pt x="319" y="784"/>
                </a:lnTo>
                <a:lnTo>
                  <a:pt x="310" y="832"/>
                </a:lnTo>
                <a:lnTo>
                  <a:pt x="302" y="881"/>
                </a:lnTo>
                <a:lnTo>
                  <a:pt x="296" y="927"/>
                </a:lnTo>
                <a:lnTo>
                  <a:pt x="310" y="914"/>
                </a:lnTo>
                <a:lnTo>
                  <a:pt x="325" y="902"/>
                </a:lnTo>
                <a:lnTo>
                  <a:pt x="342" y="890"/>
                </a:lnTo>
                <a:lnTo>
                  <a:pt x="358" y="878"/>
                </a:lnTo>
                <a:lnTo>
                  <a:pt x="376" y="867"/>
                </a:lnTo>
                <a:lnTo>
                  <a:pt x="393" y="856"/>
                </a:lnTo>
                <a:lnTo>
                  <a:pt x="411" y="847"/>
                </a:lnTo>
                <a:lnTo>
                  <a:pt x="428" y="837"/>
                </a:lnTo>
                <a:lnTo>
                  <a:pt x="463" y="818"/>
                </a:lnTo>
                <a:lnTo>
                  <a:pt x="496" y="803"/>
                </a:lnTo>
                <a:lnTo>
                  <a:pt x="511" y="796"/>
                </a:lnTo>
                <a:lnTo>
                  <a:pt x="527" y="791"/>
                </a:lnTo>
                <a:lnTo>
                  <a:pt x="540" y="786"/>
                </a:lnTo>
                <a:lnTo>
                  <a:pt x="553" y="783"/>
                </a:lnTo>
                <a:lnTo>
                  <a:pt x="566" y="780"/>
                </a:lnTo>
                <a:lnTo>
                  <a:pt x="578" y="779"/>
                </a:lnTo>
                <a:lnTo>
                  <a:pt x="583" y="779"/>
                </a:lnTo>
                <a:lnTo>
                  <a:pt x="587" y="780"/>
                </a:lnTo>
                <a:lnTo>
                  <a:pt x="595" y="782"/>
                </a:lnTo>
                <a:lnTo>
                  <a:pt x="600" y="785"/>
                </a:lnTo>
                <a:lnTo>
                  <a:pt x="602" y="787"/>
                </a:lnTo>
                <a:lnTo>
                  <a:pt x="603" y="790"/>
                </a:lnTo>
                <a:lnTo>
                  <a:pt x="604" y="793"/>
                </a:lnTo>
                <a:lnTo>
                  <a:pt x="606" y="795"/>
                </a:lnTo>
                <a:lnTo>
                  <a:pt x="607" y="798"/>
                </a:lnTo>
                <a:lnTo>
                  <a:pt x="607" y="802"/>
                </a:lnTo>
                <a:lnTo>
                  <a:pt x="606" y="808"/>
                </a:lnTo>
                <a:lnTo>
                  <a:pt x="603" y="814"/>
                </a:lnTo>
                <a:lnTo>
                  <a:pt x="600" y="820"/>
                </a:lnTo>
                <a:lnTo>
                  <a:pt x="595" y="827"/>
                </a:lnTo>
                <a:lnTo>
                  <a:pt x="592" y="829"/>
                </a:lnTo>
                <a:lnTo>
                  <a:pt x="589" y="832"/>
                </a:lnTo>
                <a:lnTo>
                  <a:pt x="583" y="837"/>
                </a:lnTo>
                <a:lnTo>
                  <a:pt x="578" y="839"/>
                </a:lnTo>
                <a:lnTo>
                  <a:pt x="575" y="840"/>
                </a:lnTo>
                <a:lnTo>
                  <a:pt x="571" y="842"/>
                </a:lnTo>
                <a:lnTo>
                  <a:pt x="566" y="842"/>
                </a:lnTo>
                <a:close/>
                <a:moveTo>
                  <a:pt x="31" y="527"/>
                </a:moveTo>
                <a:lnTo>
                  <a:pt x="25" y="518"/>
                </a:lnTo>
                <a:lnTo>
                  <a:pt x="20" y="507"/>
                </a:lnTo>
                <a:lnTo>
                  <a:pt x="15" y="496"/>
                </a:lnTo>
                <a:lnTo>
                  <a:pt x="12" y="488"/>
                </a:lnTo>
                <a:lnTo>
                  <a:pt x="21" y="474"/>
                </a:lnTo>
                <a:lnTo>
                  <a:pt x="31" y="460"/>
                </a:lnTo>
                <a:lnTo>
                  <a:pt x="41" y="446"/>
                </a:lnTo>
                <a:lnTo>
                  <a:pt x="53" y="432"/>
                </a:lnTo>
                <a:lnTo>
                  <a:pt x="65" y="419"/>
                </a:lnTo>
                <a:lnTo>
                  <a:pt x="78" y="404"/>
                </a:lnTo>
                <a:lnTo>
                  <a:pt x="91" y="391"/>
                </a:lnTo>
                <a:lnTo>
                  <a:pt x="105" y="377"/>
                </a:lnTo>
                <a:lnTo>
                  <a:pt x="120" y="364"/>
                </a:lnTo>
                <a:lnTo>
                  <a:pt x="136" y="352"/>
                </a:lnTo>
                <a:lnTo>
                  <a:pt x="152" y="339"/>
                </a:lnTo>
                <a:lnTo>
                  <a:pt x="169" y="327"/>
                </a:lnTo>
                <a:lnTo>
                  <a:pt x="186" y="316"/>
                </a:lnTo>
                <a:lnTo>
                  <a:pt x="204" y="304"/>
                </a:lnTo>
                <a:lnTo>
                  <a:pt x="222" y="294"/>
                </a:lnTo>
                <a:lnTo>
                  <a:pt x="241" y="284"/>
                </a:lnTo>
                <a:lnTo>
                  <a:pt x="261" y="274"/>
                </a:lnTo>
                <a:lnTo>
                  <a:pt x="281" y="264"/>
                </a:lnTo>
                <a:lnTo>
                  <a:pt x="303" y="255"/>
                </a:lnTo>
                <a:lnTo>
                  <a:pt x="325" y="247"/>
                </a:lnTo>
                <a:lnTo>
                  <a:pt x="337" y="242"/>
                </a:lnTo>
                <a:lnTo>
                  <a:pt x="349" y="238"/>
                </a:lnTo>
                <a:lnTo>
                  <a:pt x="373" y="230"/>
                </a:lnTo>
                <a:lnTo>
                  <a:pt x="399" y="223"/>
                </a:lnTo>
                <a:lnTo>
                  <a:pt x="425" y="216"/>
                </a:lnTo>
                <a:lnTo>
                  <a:pt x="451" y="208"/>
                </a:lnTo>
                <a:lnTo>
                  <a:pt x="480" y="202"/>
                </a:lnTo>
                <a:lnTo>
                  <a:pt x="509" y="196"/>
                </a:lnTo>
                <a:lnTo>
                  <a:pt x="540" y="191"/>
                </a:lnTo>
                <a:lnTo>
                  <a:pt x="571" y="185"/>
                </a:lnTo>
                <a:lnTo>
                  <a:pt x="603" y="181"/>
                </a:lnTo>
                <a:lnTo>
                  <a:pt x="637" y="177"/>
                </a:lnTo>
                <a:lnTo>
                  <a:pt x="672" y="172"/>
                </a:lnTo>
                <a:lnTo>
                  <a:pt x="713" y="168"/>
                </a:lnTo>
                <a:lnTo>
                  <a:pt x="755" y="164"/>
                </a:lnTo>
                <a:lnTo>
                  <a:pt x="796" y="158"/>
                </a:lnTo>
                <a:lnTo>
                  <a:pt x="837" y="151"/>
                </a:lnTo>
                <a:lnTo>
                  <a:pt x="856" y="148"/>
                </a:lnTo>
                <a:lnTo>
                  <a:pt x="876" y="145"/>
                </a:lnTo>
                <a:lnTo>
                  <a:pt x="896" y="141"/>
                </a:lnTo>
                <a:lnTo>
                  <a:pt x="915" y="136"/>
                </a:lnTo>
                <a:lnTo>
                  <a:pt x="955" y="127"/>
                </a:lnTo>
                <a:lnTo>
                  <a:pt x="974" y="122"/>
                </a:lnTo>
                <a:lnTo>
                  <a:pt x="993" y="116"/>
                </a:lnTo>
                <a:lnTo>
                  <a:pt x="1006" y="112"/>
                </a:lnTo>
                <a:lnTo>
                  <a:pt x="1021" y="107"/>
                </a:lnTo>
                <a:lnTo>
                  <a:pt x="1048" y="96"/>
                </a:lnTo>
                <a:lnTo>
                  <a:pt x="1062" y="89"/>
                </a:lnTo>
                <a:lnTo>
                  <a:pt x="1075" y="83"/>
                </a:lnTo>
                <a:lnTo>
                  <a:pt x="1087" y="76"/>
                </a:lnTo>
                <a:lnTo>
                  <a:pt x="1101" y="68"/>
                </a:lnTo>
                <a:lnTo>
                  <a:pt x="1113" y="62"/>
                </a:lnTo>
                <a:lnTo>
                  <a:pt x="1124" y="54"/>
                </a:lnTo>
                <a:lnTo>
                  <a:pt x="1133" y="45"/>
                </a:lnTo>
                <a:lnTo>
                  <a:pt x="1143" y="38"/>
                </a:lnTo>
                <a:lnTo>
                  <a:pt x="1153" y="29"/>
                </a:lnTo>
                <a:lnTo>
                  <a:pt x="1157" y="26"/>
                </a:lnTo>
                <a:lnTo>
                  <a:pt x="1161" y="21"/>
                </a:lnTo>
                <a:lnTo>
                  <a:pt x="1168" y="12"/>
                </a:lnTo>
                <a:lnTo>
                  <a:pt x="1175" y="4"/>
                </a:lnTo>
                <a:lnTo>
                  <a:pt x="1176" y="2"/>
                </a:lnTo>
                <a:lnTo>
                  <a:pt x="1178" y="0"/>
                </a:lnTo>
                <a:lnTo>
                  <a:pt x="1180" y="0"/>
                </a:lnTo>
                <a:lnTo>
                  <a:pt x="1182" y="0"/>
                </a:lnTo>
                <a:lnTo>
                  <a:pt x="1183" y="0"/>
                </a:lnTo>
                <a:lnTo>
                  <a:pt x="1184" y="2"/>
                </a:lnTo>
                <a:lnTo>
                  <a:pt x="1184" y="3"/>
                </a:lnTo>
                <a:lnTo>
                  <a:pt x="1185" y="5"/>
                </a:lnTo>
                <a:lnTo>
                  <a:pt x="1184" y="8"/>
                </a:lnTo>
                <a:lnTo>
                  <a:pt x="1180" y="26"/>
                </a:lnTo>
                <a:lnTo>
                  <a:pt x="1178" y="34"/>
                </a:lnTo>
                <a:lnTo>
                  <a:pt x="1176" y="44"/>
                </a:lnTo>
                <a:lnTo>
                  <a:pt x="1171" y="62"/>
                </a:lnTo>
                <a:lnTo>
                  <a:pt x="1164" y="79"/>
                </a:lnTo>
                <a:lnTo>
                  <a:pt x="1155" y="97"/>
                </a:lnTo>
                <a:lnTo>
                  <a:pt x="1147" y="114"/>
                </a:lnTo>
                <a:lnTo>
                  <a:pt x="1136" y="132"/>
                </a:lnTo>
                <a:lnTo>
                  <a:pt x="1125" y="148"/>
                </a:lnTo>
                <a:lnTo>
                  <a:pt x="1111" y="165"/>
                </a:lnTo>
                <a:lnTo>
                  <a:pt x="1097" y="180"/>
                </a:lnTo>
                <a:lnTo>
                  <a:pt x="1090" y="188"/>
                </a:lnTo>
                <a:lnTo>
                  <a:pt x="1082" y="195"/>
                </a:lnTo>
                <a:lnTo>
                  <a:pt x="1064" y="210"/>
                </a:lnTo>
                <a:lnTo>
                  <a:pt x="1056" y="216"/>
                </a:lnTo>
                <a:lnTo>
                  <a:pt x="1047" y="223"/>
                </a:lnTo>
                <a:lnTo>
                  <a:pt x="1027" y="236"/>
                </a:lnTo>
                <a:lnTo>
                  <a:pt x="1006" y="248"/>
                </a:lnTo>
                <a:lnTo>
                  <a:pt x="984" y="259"/>
                </a:lnTo>
                <a:lnTo>
                  <a:pt x="969" y="265"/>
                </a:lnTo>
                <a:lnTo>
                  <a:pt x="953" y="272"/>
                </a:lnTo>
                <a:lnTo>
                  <a:pt x="936" y="277"/>
                </a:lnTo>
                <a:lnTo>
                  <a:pt x="919" y="283"/>
                </a:lnTo>
                <a:lnTo>
                  <a:pt x="901" y="288"/>
                </a:lnTo>
                <a:lnTo>
                  <a:pt x="883" y="294"/>
                </a:lnTo>
                <a:lnTo>
                  <a:pt x="863" y="298"/>
                </a:lnTo>
                <a:lnTo>
                  <a:pt x="842" y="303"/>
                </a:lnTo>
                <a:lnTo>
                  <a:pt x="821" y="306"/>
                </a:lnTo>
                <a:lnTo>
                  <a:pt x="799" y="309"/>
                </a:lnTo>
                <a:lnTo>
                  <a:pt x="752" y="316"/>
                </a:lnTo>
                <a:lnTo>
                  <a:pt x="728" y="318"/>
                </a:lnTo>
                <a:lnTo>
                  <a:pt x="703" y="320"/>
                </a:lnTo>
                <a:lnTo>
                  <a:pt x="677" y="322"/>
                </a:lnTo>
                <a:lnTo>
                  <a:pt x="649" y="323"/>
                </a:lnTo>
                <a:lnTo>
                  <a:pt x="534" y="330"/>
                </a:lnTo>
                <a:lnTo>
                  <a:pt x="506" y="331"/>
                </a:lnTo>
                <a:lnTo>
                  <a:pt x="479" y="333"/>
                </a:lnTo>
                <a:lnTo>
                  <a:pt x="452" y="334"/>
                </a:lnTo>
                <a:lnTo>
                  <a:pt x="426" y="336"/>
                </a:lnTo>
                <a:lnTo>
                  <a:pt x="400" y="340"/>
                </a:lnTo>
                <a:lnTo>
                  <a:pt x="375" y="342"/>
                </a:lnTo>
                <a:lnTo>
                  <a:pt x="349" y="345"/>
                </a:lnTo>
                <a:lnTo>
                  <a:pt x="325" y="350"/>
                </a:lnTo>
                <a:lnTo>
                  <a:pt x="302" y="354"/>
                </a:lnTo>
                <a:lnTo>
                  <a:pt x="279" y="359"/>
                </a:lnTo>
                <a:lnTo>
                  <a:pt x="256" y="366"/>
                </a:lnTo>
                <a:lnTo>
                  <a:pt x="234" y="373"/>
                </a:lnTo>
                <a:lnTo>
                  <a:pt x="219" y="378"/>
                </a:lnTo>
                <a:lnTo>
                  <a:pt x="204" y="384"/>
                </a:lnTo>
                <a:lnTo>
                  <a:pt x="189" y="390"/>
                </a:lnTo>
                <a:lnTo>
                  <a:pt x="175" y="397"/>
                </a:lnTo>
                <a:lnTo>
                  <a:pt x="161" y="404"/>
                </a:lnTo>
                <a:lnTo>
                  <a:pt x="147" y="412"/>
                </a:lnTo>
                <a:lnTo>
                  <a:pt x="134" y="421"/>
                </a:lnTo>
                <a:lnTo>
                  <a:pt x="120" y="430"/>
                </a:lnTo>
                <a:lnTo>
                  <a:pt x="107" y="439"/>
                </a:lnTo>
                <a:lnTo>
                  <a:pt x="95" y="450"/>
                </a:lnTo>
                <a:lnTo>
                  <a:pt x="83" y="461"/>
                </a:lnTo>
                <a:lnTo>
                  <a:pt x="71" y="473"/>
                </a:lnTo>
                <a:lnTo>
                  <a:pt x="60" y="485"/>
                </a:lnTo>
                <a:lnTo>
                  <a:pt x="55" y="492"/>
                </a:lnTo>
                <a:lnTo>
                  <a:pt x="50" y="499"/>
                </a:lnTo>
                <a:lnTo>
                  <a:pt x="41" y="512"/>
                </a:lnTo>
                <a:lnTo>
                  <a:pt x="31" y="527"/>
                </a:lnTo>
                <a:close/>
                <a:moveTo>
                  <a:pt x="2485" y="592"/>
                </a:moveTo>
                <a:lnTo>
                  <a:pt x="2481" y="605"/>
                </a:lnTo>
                <a:lnTo>
                  <a:pt x="2475" y="620"/>
                </a:lnTo>
                <a:lnTo>
                  <a:pt x="2472" y="628"/>
                </a:lnTo>
                <a:lnTo>
                  <a:pt x="2467" y="636"/>
                </a:lnTo>
                <a:lnTo>
                  <a:pt x="2457" y="655"/>
                </a:lnTo>
                <a:lnTo>
                  <a:pt x="2446" y="675"/>
                </a:lnTo>
                <a:lnTo>
                  <a:pt x="2433" y="694"/>
                </a:lnTo>
                <a:lnTo>
                  <a:pt x="2419" y="714"/>
                </a:lnTo>
                <a:lnTo>
                  <a:pt x="2404" y="734"/>
                </a:lnTo>
                <a:lnTo>
                  <a:pt x="2389" y="751"/>
                </a:lnTo>
                <a:lnTo>
                  <a:pt x="2382" y="760"/>
                </a:lnTo>
                <a:lnTo>
                  <a:pt x="2374" y="768"/>
                </a:lnTo>
                <a:lnTo>
                  <a:pt x="2366" y="775"/>
                </a:lnTo>
                <a:lnTo>
                  <a:pt x="2359" y="782"/>
                </a:lnTo>
                <a:lnTo>
                  <a:pt x="2350" y="789"/>
                </a:lnTo>
                <a:lnTo>
                  <a:pt x="2342" y="795"/>
                </a:lnTo>
                <a:lnTo>
                  <a:pt x="2335" y="801"/>
                </a:lnTo>
                <a:lnTo>
                  <a:pt x="2330" y="803"/>
                </a:lnTo>
                <a:lnTo>
                  <a:pt x="2326" y="806"/>
                </a:lnTo>
                <a:lnTo>
                  <a:pt x="2317" y="810"/>
                </a:lnTo>
                <a:lnTo>
                  <a:pt x="2308" y="814"/>
                </a:lnTo>
                <a:lnTo>
                  <a:pt x="2300" y="817"/>
                </a:lnTo>
                <a:lnTo>
                  <a:pt x="2290" y="819"/>
                </a:lnTo>
                <a:lnTo>
                  <a:pt x="2280" y="820"/>
                </a:lnTo>
                <a:lnTo>
                  <a:pt x="2270" y="821"/>
                </a:lnTo>
                <a:lnTo>
                  <a:pt x="2265" y="821"/>
                </a:lnTo>
                <a:lnTo>
                  <a:pt x="2259" y="820"/>
                </a:lnTo>
                <a:lnTo>
                  <a:pt x="2249" y="819"/>
                </a:lnTo>
                <a:lnTo>
                  <a:pt x="2244" y="817"/>
                </a:lnTo>
                <a:lnTo>
                  <a:pt x="2239" y="815"/>
                </a:lnTo>
                <a:lnTo>
                  <a:pt x="2230" y="810"/>
                </a:lnTo>
                <a:lnTo>
                  <a:pt x="2226" y="807"/>
                </a:lnTo>
                <a:lnTo>
                  <a:pt x="2222" y="804"/>
                </a:lnTo>
                <a:lnTo>
                  <a:pt x="2218" y="800"/>
                </a:lnTo>
                <a:lnTo>
                  <a:pt x="2214" y="796"/>
                </a:lnTo>
                <a:lnTo>
                  <a:pt x="2211" y="791"/>
                </a:lnTo>
                <a:lnTo>
                  <a:pt x="2208" y="786"/>
                </a:lnTo>
                <a:lnTo>
                  <a:pt x="2204" y="781"/>
                </a:lnTo>
                <a:lnTo>
                  <a:pt x="2202" y="775"/>
                </a:lnTo>
                <a:lnTo>
                  <a:pt x="2197" y="761"/>
                </a:lnTo>
                <a:lnTo>
                  <a:pt x="2195" y="754"/>
                </a:lnTo>
                <a:lnTo>
                  <a:pt x="2193" y="746"/>
                </a:lnTo>
                <a:lnTo>
                  <a:pt x="2192" y="737"/>
                </a:lnTo>
                <a:lnTo>
                  <a:pt x="2191" y="728"/>
                </a:lnTo>
                <a:lnTo>
                  <a:pt x="2191" y="709"/>
                </a:lnTo>
                <a:lnTo>
                  <a:pt x="2193" y="688"/>
                </a:lnTo>
                <a:lnTo>
                  <a:pt x="2195" y="677"/>
                </a:lnTo>
                <a:lnTo>
                  <a:pt x="2197" y="665"/>
                </a:lnTo>
                <a:lnTo>
                  <a:pt x="2201" y="641"/>
                </a:lnTo>
                <a:lnTo>
                  <a:pt x="2207" y="615"/>
                </a:lnTo>
                <a:lnTo>
                  <a:pt x="2215" y="583"/>
                </a:lnTo>
                <a:lnTo>
                  <a:pt x="2222" y="558"/>
                </a:lnTo>
                <a:lnTo>
                  <a:pt x="2225" y="539"/>
                </a:lnTo>
                <a:lnTo>
                  <a:pt x="2226" y="530"/>
                </a:lnTo>
                <a:lnTo>
                  <a:pt x="2227" y="524"/>
                </a:lnTo>
                <a:lnTo>
                  <a:pt x="2226" y="517"/>
                </a:lnTo>
                <a:lnTo>
                  <a:pt x="2225" y="512"/>
                </a:lnTo>
                <a:lnTo>
                  <a:pt x="2224" y="506"/>
                </a:lnTo>
                <a:lnTo>
                  <a:pt x="2222" y="501"/>
                </a:lnTo>
                <a:lnTo>
                  <a:pt x="2218" y="495"/>
                </a:lnTo>
                <a:lnTo>
                  <a:pt x="2214" y="490"/>
                </a:lnTo>
                <a:lnTo>
                  <a:pt x="2203" y="478"/>
                </a:lnTo>
                <a:lnTo>
                  <a:pt x="2191" y="466"/>
                </a:lnTo>
                <a:lnTo>
                  <a:pt x="2170" y="508"/>
                </a:lnTo>
                <a:lnTo>
                  <a:pt x="2149" y="551"/>
                </a:lnTo>
                <a:lnTo>
                  <a:pt x="2126" y="593"/>
                </a:lnTo>
                <a:lnTo>
                  <a:pt x="2100" y="632"/>
                </a:lnTo>
                <a:lnTo>
                  <a:pt x="2075" y="671"/>
                </a:lnTo>
                <a:lnTo>
                  <a:pt x="2063" y="690"/>
                </a:lnTo>
                <a:lnTo>
                  <a:pt x="2050" y="708"/>
                </a:lnTo>
                <a:lnTo>
                  <a:pt x="2037" y="726"/>
                </a:lnTo>
                <a:lnTo>
                  <a:pt x="2023" y="743"/>
                </a:lnTo>
                <a:lnTo>
                  <a:pt x="1996" y="775"/>
                </a:lnTo>
                <a:lnTo>
                  <a:pt x="1971" y="804"/>
                </a:lnTo>
                <a:lnTo>
                  <a:pt x="1958" y="817"/>
                </a:lnTo>
                <a:lnTo>
                  <a:pt x="1951" y="825"/>
                </a:lnTo>
                <a:lnTo>
                  <a:pt x="1944" y="831"/>
                </a:lnTo>
                <a:lnTo>
                  <a:pt x="1930" y="844"/>
                </a:lnTo>
                <a:lnTo>
                  <a:pt x="1915" y="858"/>
                </a:lnTo>
                <a:lnTo>
                  <a:pt x="1900" y="870"/>
                </a:lnTo>
                <a:lnTo>
                  <a:pt x="1884" y="882"/>
                </a:lnTo>
                <a:lnTo>
                  <a:pt x="1867" y="893"/>
                </a:lnTo>
                <a:lnTo>
                  <a:pt x="1859" y="897"/>
                </a:lnTo>
                <a:lnTo>
                  <a:pt x="1851" y="902"/>
                </a:lnTo>
                <a:lnTo>
                  <a:pt x="1834" y="911"/>
                </a:lnTo>
                <a:lnTo>
                  <a:pt x="1817" y="919"/>
                </a:lnTo>
                <a:lnTo>
                  <a:pt x="1808" y="921"/>
                </a:lnTo>
                <a:lnTo>
                  <a:pt x="1799" y="924"/>
                </a:lnTo>
                <a:lnTo>
                  <a:pt x="1790" y="927"/>
                </a:lnTo>
                <a:lnTo>
                  <a:pt x="1782" y="929"/>
                </a:lnTo>
                <a:lnTo>
                  <a:pt x="1772" y="931"/>
                </a:lnTo>
                <a:lnTo>
                  <a:pt x="1763" y="932"/>
                </a:lnTo>
                <a:lnTo>
                  <a:pt x="1754" y="932"/>
                </a:lnTo>
                <a:lnTo>
                  <a:pt x="1744" y="933"/>
                </a:lnTo>
                <a:lnTo>
                  <a:pt x="1728" y="932"/>
                </a:lnTo>
                <a:lnTo>
                  <a:pt x="1719" y="931"/>
                </a:lnTo>
                <a:lnTo>
                  <a:pt x="1712" y="929"/>
                </a:lnTo>
                <a:lnTo>
                  <a:pt x="1704" y="927"/>
                </a:lnTo>
                <a:lnTo>
                  <a:pt x="1696" y="924"/>
                </a:lnTo>
                <a:lnTo>
                  <a:pt x="1689" y="921"/>
                </a:lnTo>
                <a:lnTo>
                  <a:pt x="1681" y="918"/>
                </a:lnTo>
                <a:lnTo>
                  <a:pt x="1674" y="913"/>
                </a:lnTo>
                <a:lnTo>
                  <a:pt x="1667" y="909"/>
                </a:lnTo>
                <a:lnTo>
                  <a:pt x="1660" y="905"/>
                </a:lnTo>
                <a:lnTo>
                  <a:pt x="1655" y="899"/>
                </a:lnTo>
                <a:lnTo>
                  <a:pt x="1649" y="893"/>
                </a:lnTo>
                <a:lnTo>
                  <a:pt x="1644" y="886"/>
                </a:lnTo>
                <a:lnTo>
                  <a:pt x="1638" y="879"/>
                </a:lnTo>
                <a:lnTo>
                  <a:pt x="1634" y="872"/>
                </a:lnTo>
                <a:lnTo>
                  <a:pt x="1619" y="891"/>
                </a:lnTo>
                <a:lnTo>
                  <a:pt x="1610" y="900"/>
                </a:lnTo>
                <a:lnTo>
                  <a:pt x="1601" y="910"/>
                </a:lnTo>
                <a:lnTo>
                  <a:pt x="1581" y="929"/>
                </a:lnTo>
                <a:lnTo>
                  <a:pt x="1570" y="939"/>
                </a:lnTo>
                <a:lnTo>
                  <a:pt x="1560" y="947"/>
                </a:lnTo>
                <a:lnTo>
                  <a:pt x="1550" y="955"/>
                </a:lnTo>
                <a:lnTo>
                  <a:pt x="1537" y="964"/>
                </a:lnTo>
                <a:lnTo>
                  <a:pt x="1527" y="970"/>
                </a:lnTo>
                <a:lnTo>
                  <a:pt x="1514" y="977"/>
                </a:lnTo>
                <a:lnTo>
                  <a:pt x="1509" y="980"/>
                </a:lnTo>
                <a:lnTo>
                  <a:pt x="1502" y="983"/>
                </a:lnTo>
                <a:lnTo>
                  <a:pt x="1490" y="988"/>
                </a:lnTo>
                <a:lnTo>
                  <a:pt x="1478" y="992"/>
                </a:lnTo>
                <a:lnTo>
                  <a:pt x="1466" y="995"/>
                </a:lnTo>
                <a:lnTo>
                  <a:pt x="1454" y="997"/>
                </a:lnTo>
                <a:lnTo>
                  <a:pt x="1442" y="998"/>
                </a:lnTo>
                <a:lnTo>
                  <a:pt x="1430" y="998"/>
                </a:lnTo>
                <a:lnTo>
                  <a:pt x="1418" y="997"/>
                </a:lnTo>
                <a:lnTo>
                  <a:pt x="1406" y="994"/>
                </a:lnTo>
                <a:lnTo>
                  <a:pt x="1394" y="992"/>
                </a:lnTo>
                <a:lnTo>
                  <a:pt x="1370" y="986"/>
                </a:lnTo>
                <a:lnTo>
                  <a:pt x="1359" y="982"/>
                </a:lnTo>
                <a:lnTo>
                  <a:pt x="1348" y="980"/>
                </a:lnTo>
                <a:lnTo>
                  <a:pt x="1337" y="978"/>
                </a:lnTo>
                <a:lnTo>
                  <a:pt x="1326" y="977"/>
                </a:lnTo>
                <a:lnTo>
                  <a:pt x="1315" y="976"/>
                </a:lnTo>
                <a:lnTo>
                  <a:pt x="1304" y="977"/>
                </a:lnTo>
                <a:lnTo>
                  <a:pt x="1293" y="977"/>
                </a:lnTo>
                <a:lnTo>
                  <a:pt x="1282" y="979"/>
                </a:lnTo>
                <a:lnTo>
                  <a:pt x="1271" y="982"/>
                </a:lnTo>
                <a:lnTo>
                  <a:pt x="1262" y="986"/>
                </a:lnTo>
                <a:lnTo>
                  <a:pt x="1251" y="990"/>
                </a:lnTo>
                <a:lnTo>
                  <a:pt x="1241" y="994"/>
                </a:lnTo>
                <a:lnTo>
                  <a:pt x="1231" y="1000"/>
                </a:lnTo>
                <a:lnTo>
                  <a:pt x="1221" y="1005"/>
                </a:lnTo>
                <a:lnTo>
                  <a:pt x="1212" y="1011"/>
                </a:lnTo>
                <a:lnTo>
                  <a:pt x="1203" y="1017"/>
                </a:lnTo>
                <a:lnTo>
                  <a:pt x="1188" y="1029"/>
                </a:lnTo>
                <a:lnTo>
                  <a:pt x="1180" y="1035"/>
                </a:lnTo>
                <a:lnTo>
                  <a:pt x="1175" y="1040"/>
                </a:lnTo>
                <a:lnTo>
                  <a:pt x="1164" y="1050"/>
                </a:lnTo>
                <a:lnTo>
                  <a:pt x="1157" y="1058"/>
                </a:lnTo>
                <a:lnTo>
                  <a:pt x="1155" y="1061"/>
                </a:lnTo>
                <a:lnTo>
                  <a:pt x="1153" y="1061"/>
                </a:lnTo>
                <a:lnTo>
                  <a:pt x="1152" y="1062"/>
                </a:lnTo>
                <a:lnTo>
                  <a:pt x="1149" y="1063"/>
                </a:lnTo>
                <a:lnTo>
                  <a:pt x="1145" y="1063"/>
                </a:lnTo>
                <a:lnTo>
                  <a:pt x="1141" y="1062"/>
                </a:lnTo>
                <a:lnTo>
                  <a:pt x="1138" y="1061"/>
                </a:lnTo>
                <a:lnTo>
                  <a:pt x="1133" y="1059"/>
                </a:lnTo>
                <a:lnTo>
                  <a:pt x="1130" y="1056"/>
                </a:lnTo>
                <a:lnTo>
                  <a:pt x="1127" y="1052"/>
                </a:lnTo>
                <a:lnTo>
                  <a:pt x="1124" y="1049"/>
                </a:lnTo>
                <a:lnTo>
                  <a:pt x="1120" y="1045"/>
                </a:lnTo>
                <a:lnTo>
                  <a:pt x="1119" y="1039"/>
                </a:lnTo>
                <a:lnTo>
                  <a:pt x="1117" y="1035"/>
                </a:lnTo>
                <a:lnTo>
                  <a:pt x="1117" y="1029"/>
                </a:lnTo>
                <a:lnTo>
                  <a:pt x="1117" y="1024"/>
                </a:lnTo>
                <a:lnTo>
                  <a:pt x="1118" y="1018"/>
                </a:lnTo>
                <a:lnTo>
                  <a:pt x="1121" y="1006"/>
                </a:lnTo>
                <a:lnTo>
                  <a:pt x="1125" y="1000"/>
                </a:lnTo>
                <a:lnTo>
                  <a:pt x="1128" y="993"/>
                </a:lnTo>
                <a:lnTo>
                  <a:pt x="1132" y="987"/>
                </a:lnTo>
                <a:lnTo>
                  <a:pt x="1137" y="980"/>
                </a:lnTo>
                <a:lnTo>
                  <a:pt x="1147" y="966"/>
                </a:lnTo>
                <a:lnTo>
                  <a:pt x="1159" y="951"/>
                </a:lnTo>
                <a:lnTo>
                  <a:pt x="1172" y="935"/>
                </a:lnTo>
                <a:lnTo>
                  <a:pt x="1201" y="904"/>
                </a:lnTo>
                <a:lnTo>
                  <a:pt x="1234" y="872"/>
                </a:lnTo>
                <a:lnTo>
                  <a:pt x="1251" y="855"/>
                </a:lnTo>
                <a:lnTo>
                  <a:pt x="1267" y="840"/>
                </a:lnTo>
                <a:lnTo>
                  <a:pt x="1300" y="813"/>
                </a:lnTo>
                <a:lnTo>
                  <a:pt x="1329" y="787"/>
                </a:lnTo>
                <a:lnTo>
                  <a:pt x="1352" y="769"/>
                </a:lnTo>
                <a:lnTo>
                  <a:pt x="1377" y="748"/>
                </a:lnTo>
                <a:lnTo>
                  <a:pt x="1401" y="726"/>
                </a:lnTo>
                <a:lnTo>
                  <a:pt x="1424" y="703"/>
                </a:lnTo>
                <a:lnTo>
                  <a:pt x="1445" y="682"/>
                </a:lnTo>
                <a:lnTo>
                  <a:pt x="1464" y="663"/>
                </a:lnTo>
                <a:lnTo>
                  <a:pt x="1481" y="645"/>
                </a:lnTo>
                <a:lnTo>
                  <a:pt x="1493" y="631"/>
                </a:lnTo>
                <a:lnTo>
                  <a:pt x="1465" y="639"/>
                </a:lnTo>
                <a:lnTo>
                  <a:pt x="1432" y="647"/>
                </a:lnTo>
                <a:lnTo>
                  <a:pt x="1415" y="652"/>
                </a:lnTo>
                <a:lnTo>
                  <a:pt x="1397" y="655"/>
                </a:lnTo>
                <a:lnTo>
                  <a:pt x="1379" y="658"/>
                </a:lnTo>
                <a:lnTo>
                  <a:pt x="1359" y="661"/>
                </a:lnTo>
                <a:lnTo>
                  <a:pt x="1340" y="662"/>
                </a:lnTo>
                <a:lnTo>
                  <a:pt x="1322" y="663"/>
                </a:lnTo>
                <a:lnTo>
                  <a:pt x="1312" y="663"/>
                </a:lnTo>
                <a:lnTo>
                  <a:pt x="1303" y="663"/>
                </a:lnTo>
                <a:lnTo>
                  <a:pt x="1294" y="662"/>
                </a:lnTo>
                <a:lnTo>
                  <a:pt x="1286" y="661"/>
                </a:lnTo>
                <a:lnTo>
                  <a:pt x="1268" y="657"/>
                </a:lnTo>
                <a:lnTo>
                  <a:pt x="1260" y="655"/>
                </a:lnTo>
                <a:lnTo>
                  <a:pt x="1252" y="653"/>
                </a:lnTo>
                <a:lnTo>
                  <a:pt x="1244" y="650"/>
                </a:lnTo>
                <a:lnTo>
                  <a:pt x="1237" y="646"/>
                </a:lnTo>
                <a:lnTo>
                  <a:pt x="1230" y="643"/>
                </a:lnTo>
                <a:lnTo>
                  <a:pt x="1223" y="639"/>
                </a:lnTo>
                <a:lnTo>
                  <a:pt x="1189" y="722"/>
                </a:lnTo>
                <a:lnTo>
                  <a:pt x="1180" y="745"/>
                </a:lnTo>
                <a:lnTo>
                  <a:pt x="1170" y="768"/>
                </a:lnTo>
                <a:lnTo>
                  <a:pt x="1160" y="792"/>
                </a:lnTo>
                <a:lnTo>
                  <a:pt x="1148" y="816"/>
                </a:lnTo>
                <a:lnTo>
                  <a:pt x="1134" y="843"/>
                </a:lnTo>
                <a:lnTo>
                  <a:pt x="1120" y="871"/>
                </a:lnTo>
                <a:lnTo>
                  <a:pt x="1105" y="897"/>
                </a:lnTo>
                <a:lnTo>
                  <a:pt x="1090" y="923"/>
                </a:lnTo>
                <a:lnTo>
                  <a:pt x="1074" y="950"/>
                </a:lnTo>
                <a:lnTo>
                  <a:pt x="1059" y="974"/>
                </a:lnTo>
                <a:lnTo>
                  <a:pt x="1044" y="997"/>
                </a:lnTo>
                <a:lnTo>
                  <a:pt x="1028" y="1018"/>
                </a:lnTo>
                <a:lnTo>
                  <a:pt x="1012" y="1039"/>
                </a:lnTo>
                <a:lnTo>
                  <a:pt x="997" y="1057"/>
                </a:lnTo>
                <a:lnTo>
                  <a:pt x="989" y="1066"/>
                </a:lnTo>
                <a:lnTo>
                  <a:pt x="981" y="1073"/>
                </a:lnTo>
                <a:lnTo>
                  <a:pt x="966" y="1087"/>
                </a:lnTo>
                <a:lnTo>
                  <a:pt x="958" y="1093"/>
                </a:lnTo>
                <a:lnTo>
                  <a:pt x="951" y="1098"/>
                </a:lnTo>
                <a:lnTo>
                  <a:pt x="943" y="1104"/>
                </a:lnTo>
                <a:lnTo>
                  <a:pt x="935" y="1107"/>
                </a:lnTo>
                <a:lnTo>
                  <a:pt x="928" y="1110"/>
                </a:lnTo>
                <a:lnTo>
                  <a:pt x="921" y="1113"/>
                </a:lnTo>
                <a:lnTo>
                  <a:pt x="913" y="1115"/>
                </a:lnTo>
                <a:lnTo>
                  <a:pt x="907" y="1115"/>
                </a:lnTo>
                <a:lnTo>
                  <a:pt x="899" y="1115"/>
                </a:lnTo>
                <a:lnTo>
                  <a:pt x="892" y="1114"/>
                </a:lnTo>
                <a:lnTo>
                  <a:pt x="889" y="1113"/>
                </a:lnTo>
                <a:lnTo>
                  <a:pt x="886" y="1110"/>
                </a:lnTo>
                <a:lnTo>
                  <a:pt x="880" y="1107"/>
                </a:lnTo>
                <a:lnTo>
                  <a:pt x="875" y="1103"/>
                </a:lnTo>
                <a:lnTo>
                  <a:pt x="871" y="1096"/>
                </a:lnTo>
                <a:lnTo>
                  <a:pt x="866" y="1090"/>
                </a:lnTo>
                <a:lnTo>
                  <a:pt x="862" y="1082"/>
                </a:lnTo>
                <a:lnTo>
                  <a:pt x="859" y="1074"/>
                </a:lnTo>
                <a:lnTo>
                  <a:pt x="855" y="1064"/>
                </a:lnTo>
                <a:lnTo>
                  <a:pt x="853" y="1055"/>
                </a:lnTo>
                <a:lnTo>
                  <a:pt x="851" y="1045"/>
                </a:lnTo>
                <a:lnTo>
                  <a:pt x="850" y="1034"/>
                </a:lnTo>
                <a:lnTo>
                  <a:pt x="849" y="1022"/>
                </a:lnTo>
                <a:lnTo>
                  <a:pt x="849" y="1010"/>
                </a:lnTo>
                <a:lnTo>
                  <a:pt x="848" y="998"/>
                </a:lnTo>
                <a:lnTo>
                  <a:pt x="848" y="994"/>
                </a:lnTo>
                <a:lnTo>
                  <a:pt x="845" y="994"/>
                </a:lnTo>
                <a:lnTo>
                  <a:pt x="844" y="994"/>
                </a:lnTo>
                <a:lnTo>
                  <a:pt x="842" y="997"/>
                </a:lnTo>
                <a:lnTo>
                  <a:pt x="831" y="1014"/>
                </a:lnTo>
                <a:lnTo>
                  <a:pt x="819" y="1031"/>
                </a:lnTo>
                <a:lnTo>
                  <a:pt x="807" y="1047"/>
                </a:lnTo>
                <a:lnTo>
                  <a:pt x="796" y="1063"/>
                </a:lnTo>
                <a:lnTo>
                  <a:pt x="784" y="1078"/>
                </a:lnTo>
                <a:lnTo>
                  <a:pt x="772" y="1092"/>
                </a:lnTo>
                <a:lnTo>
                  <a:pt x="767" y="1098"/>
                </a:lnTo>
                <a:lnTo>
                  <a:pt x="760" y="1105"/>
                </a:lnTo>
                <a:lnTo>
                  <a:pt x="749" y="1117"/>
                </a:lnTo>
                <a:lnTo>
                  <a:pt x="737" y="1128"/>
                </a:lnTo>
                <a:lnTo>
                  <a:pt x="726" y="1138"/>
                </a:lnTo>
                <a:lnTo>
                  <a:pt x="715" y="1147"/>
                </a:lnTo>
                <a:lnTo>
                  <a:pt x="710" y="1150"/>
                </a:lnTo>
                <a:lnTo>
                  <a:pt x="703" y="1153"/>
                </a:lnTo>
                <a:lnTo>
                  <a:pt x="698" y="1156"/>
                </a:lnTo>
                <a:lnTo>
                  <a:pt x="692" y="1159"/>
                </a:lnTo>
                <a:lnTo>
                  <a:pt x="687" y="1161"/>
                </a:lnTo>
                <a:lnTo>
                  <a:pt x="682" y="1163"/>
                </a:lnTo>
                <a:lnTo>
                  <a:pt x="677" y="1164"/>
                </a:lnTo>
                <a:lnTo>
                  <a:pt x="671" y="1165"/>
                </a:lnTo>
                <a:lnTo>
                  <a:pt x="666" y="1165"/>
                </a:lnTo>
                <a:lnTo>
                  <a:pt x="660" y="1165"/>
                </a:lnTo>
                <a:lnTo>
                  <a:pt x="655" y="1164"/>
                </a:lnTo>
                <a:lnTo>
                  <a:pt x="648" y="1163"/>
                </a:lnTo>
                <a:lnTo>
                  <a:pt x="643" y="1160"/>
                </a:lnTo>
                <a:lnTo>
                  <a:pt x="637" y="1157"/>
                </a:lnTo>
                <a:lnTo>
                  <a:pt x="633" y="1153"/>
                </a:lnTo>
                <a:lnTo>
                  <a:pt x="629" y="1149"/>
                </a:lnTo>
                <a:lnTo>
                  <a:pt x="626" y="1147"/>
                </a:lnTo>
                <a:lnTo>
                  <a:pt x="624" y="1144"/>
                </a:lnTo>
                <a:lnTo>
                  <a:pt x="620" y="1139"/>
                </a:lnTo>
                <a:lnTo>
                  <a:pt x="617" y="1133"/>
                </a:lnTo>
                <a:lnTo>
                  <a:pt x="613" y="1127"/>
                </a:lnTo>
                <a:lnTo>
                  <a:pt x="608" y="1112"/>
                </a:lnTo>
                <a:lnTo>
                  <a:pt x="606" y="1104"/>
                </a:lnTo>
                <a:lnTo>
                  <a:pt x="604" y="1095"/>
                </a:lnTo>
                <a:lnTo>
                  <a:pt x="602" y="1086"/>
                </a:lnTo>
                <a:lnTo>
                  <a:pt x="601" y="1078"/>
                </a:lnTo>
                <a:lnTo>
                  <a:pt x="601" y="1068"/>
                </a:lnTo>
                <a:lnTo>
                  <a:pt x="600" y="1058"/>
                </a:lnTo>
                <a:lnTo>
                  <a:pt x="600" y="1048"/>
                </a:lnTo>
                <a:lnTo>
                  <a:pt x="600" y="1038"/>
                </a:lnTo>
                <a:lnTo>
                  <a:pt x="602" y="1016"/>
                </a:lnTo>
                <a:lnTo>
                  <a:pt x="603" y="1005"/>
                </a:lnTo>
                <a:lnTo>
                  <a:pt x="606" y="994"/>
                </a:lnTo>
                <a:lnTo>
                  <a:pt x="607" y="982"/>
                </a:lnTo>
                <a:lnTo>
                  <a:pt x="609" y="971"/>
                </a:lnTo>
                <a:lnTo>
                  <a:pt x="615" y="948"/>
                </a:lnTo>
                <a:lnTo>
                  <a:pt x="622" y="925"/>
                </a:lnTo>
                <a:lnTo>
                  <a:pt x="631" y="901"/>
                </a:lnTo>
                <a:lnTo>
                  <a:pt x="637" y="885"/>
                </a:lnTo>
                <a:lnTo>
                  <a:pt x="645" y="868"/>
                </a:lnTo>
                <a:lnTo>
                  <a:pt x="660" y="839"/>
                </a:lnTo>
                <a:lnTo>
                  <a:pt x="669" y="824"/>
                </a:lnTo>
                <a:lnTo>
                  <a:pt x="677" y="810"/>
                </a:lnTo>
                <a:lnTo>
                  <a:pt x="686" y="797"/>
                </a:lnTo>
                <a:lnTo>
                  <a:pt x="694" y="785"/>
                </a:lnTo>
                <a:lnTo>
                  <a:pt x="703" y="773"/>
                </a:lnTo>
                <a:lnTo>
                  <a:pt x="712" y="762"/>
                </a:lnTo>
                <a:lnTo>
                  <a:pt x="722" y="751"/>
                </a:lnTo>
                <a:lnTo>
                  <a:pt x="730" y="740"/>
                </a:lnTo>
                <a:lnTo>
                  <a:pt x="740" y="732"/>
                </a:lnTo>
                <a:lnTo>
                  <a:pt x="749" y="722"/>
                </a:lnTo>
                <a:lnTo>
                  <a:pt x="768" y="705"/>
                </a:lnTo>
                <a:lnTo>
                  <a:pt x="786" y="691"/>
                </a:lnTo>
                <a:lnTo>
                  <a:pt x="804" y="679"/>
                </a:lnTo>
                <a:lnTo>
                  <a:pt x="822" y="669"/>
                </a:lnTo>
                <a:lnTo>
                  <a:pt x="839" y="661"/>
                </a:lnTo>
                <a:lnTo>
                  <a:pt x="855" y="654"/>
                </a:lnTo>
                <a:lnTo>
                  <a:pt x="869" y="650"/>
                </a:lnTo>
                <a:lnTo>
                  <a:pt x="877" y="647"/>
                </a:lnTo>
                <a:lnTo>
                  <a:pt x="884" y="646"/>
                </a:lnTo>
                <a:lnTo>
                  <a:pt x="890" y="646"/>
                </a:lnTo>
                <a:lnTo>
                  <a:pt x="896" y="645"/>
                </a:lnTo>
                <a:lnTo>
                  <a:pt x="903" y="646"/>
                </a:lnTo>
                <a:lnTo>
                  <a:pt x="911" y="646"/>
                </a:lnTo>
                <a:lnTo>
                  <a:pt x="915" y="647"/>
                </a:lnTo>
                <a:lnTo>
                  <a:pt x="919" y="648"/>
                </a:lnTo>
                <a:lnTo>
                  <a:pt x="925" y="651"/>
                </a:lnTo>
                <a:lnTo>
                  <a:pt x="932" y="653"/>
                </a:lnTo>
                <a:lnTo>
                  <a:pt x="937" y="656"/>
                </a:lnTo>
                <a:lnTo>
                  <a:pt x="943" y="659"/>
                </a:lnTo>
                <a:lnTo>
                  <a:pt x="948" y="664"/>
                </a:lnTo>
                <a:lnTo>
                  <a:pt x="957" y="671"/>
                </a:lnTo>
                <a:lnTo>
                  <a:pt x="960" y="676"/>
                </a:lnTo>
                <a:lnTo>
                  <a:pt x="964" y="680"/>
                </a:lnTo>
                <a:lnTo>
                  <a:pt x="970" y="689"/>
                </a:lnTo>
                <a:lnTo>
                  <a:pt x="975" y="698"/>
                </a:lnTo>
                <a:lnTo>
                  <a:pt x="928" y="734"/>
                </a:lnTo>
                <a:lnTo>
                  <a:pt x="924" y="731"/>
                </a:lnTo>
                <a:lnTo>
                  <a:pt x="921" y="727"/>
                </a:lnTo>
                <a:lnTo>
                  <a:pt x="918" y="723"/>
                </a:lnTo>
                <a:lnTo>
                  <a:pt x="913" y="720"/>
                </a:lnTo>
                <a:lnTo>
                  <a:pt x="909" y="716"/>
                </a:lnTo>
                <a:lnTo>
                  <a:pt x="903" y="714"/>
                </a:lnTo>
                <a:lnTo>
                  <a:pt x="898" y="713"/>
                </a:lnTo>
                <a:lnTo>
                  <a:pt x="890" y="712"/>
                </a:lnTo>
                <a:lnTo>
                  <a:pt x="885" y="713"/>
                </a:lnTo>
                <a:lnTo>
                  <a:pt x="879" y="714"/>
                </a:lnTo>
                <a:lnTo>
                  <a:pt x="873" y="715"/>
                </a:lnTo>
                <a:lnTo>
                  <a:pt x="866" y="719"/>
                </a:lnTo>
                <a:lnTo>
                  <a:pt x="859" y="722"/>
                </a:lnTo>
                <a:lnTo>
                  <a:pt x="851" y="726"/>
                </a:lnTo>
                <a:lnTo>
                  <a:pt x="843" y="731"/>
                </a:lnTo>
                <a:lnTo>
                  <a:pt x="836" y="737"/>
                </a:lnTo>
                <a:lnTo>
                  <a:pt x="828" y="744"/>
                </a:lnTo>
                <a:lnTo>
                  <a:pt x="819" y="751"/>
                </a:lnTo>
                <a:lnTo>
                  <a:pt x="811" y="759"/>
                </a:lnTo>
                <a:lnTo>
                  <a:pt x="803" y="768"/>
                </a:lnTo>
                <a:lnTo>
                  <a:pt x="786" y="789"/>
                </a:lnTo>
                <a:lnTo>
                  <a:pt x="783" y="794"/>
                </a:lnTo>
                <a:lnTo>
                  <a:pt x="779" y="800"/>
                </a:lnTo>
                <a:lnTo>
                  <a:pt x="771" y="812"/>
                </a:lnTo>
                <a:lnTo>
                  <a:pt x="761" y="830"/>
                </a:lnTo>
                <a:lnTo>
                  <a:pt x="756" y="839"/>
                </a:lnTo>
                <a:lnTo>
                  <a:pt x="750" y="849"/>
                </a:lnTo>
                <a:lnTo>
                  <a:pt x="741" y="870"/>
                </a:lnTo>
                <a:lnTo>
                  <a:pt x="733" y="889"/>
                </a:lnTo>
                <a:lnTo>
                  <a:pt x="726" y="910"/>
                </a:lnTo>
                <a:lnTo>
                  <a:pt x="723" y="921"/>
                </a:lnTo>
                <a:lnTo>
                  <a:pt x="721" y="931"/>
                </a:lnTo>
                <a:lnTo>
                  <a:pt x="718" y="941"/>
                </a:lnTo>
                <a:lnTo>
                  <a:pt x="717" y="951"/>
                </a:lnTo>
                <a:lnTo>
                  <a:pt x="716" y="960"/>
                </a:lnTo>
                <a:lnTo>
                  <a:pt x="715" y="969"/>
                </a:lnTo>
                <a:lnTo>
                  <a:pt x="716" y="981"/>
                </a:lnTo>
                <a:lnTo>
                  <a:pt x="716" y="987"/>
                </a:lnTo>
                <a:lnTo>
                  <a:pt x="717" y="991"/>
                </a:lnTo>
                <a:lnTo>
                  <a:pt x="719" y="1000"/>
                </a:lnTo>
                <a:lnTo>
                  <a:pt x="722" y="1005"/>
                </a:lnTo>
                <a:lnTo>
                  <a:pt x="724" y="1009"/>
                </a:lnTo>
                <a:lnTo>
                  <a:pt x="726" y="1011"/>
                </a:lnTo>
                <a:lnTo>
                  <a:pt x="729" y="1014"/>
                </a:lnTo>
                <a:lnTo>
                  <a:pt x="732" y="1015"/>
                </a:lnTo>
                <a:lnTo>
                  <a:pt x="735" y="1016"/>
                </a:lnTo>
                <a:lnTo>
                  <a:pt x="739" y="1017"/>
                </a:lnTo>
                <a:lnTo>
                  <a:pt x="745" y="1017"/>
                </a:lnTo>
                <a:lnTo>
                  <a:pt x="750" y="1016"/>
                </a:lnTo>
                <a:lnTo>
                  <a:pt x="757" y="1014"/>
                </a:lnTo>
                <a:lnTo>
                  <a:pt x="762" y="1012"/>
                </a:lnTo>
                <a:lnTo>
                  <a:pt x="768" y="1008"/>
                </a:lnTo>
                <a:lnTo>
                  <a:pt x="773" y="1004"/>
                </a:lnTo>
                <a:lnTo>
                  <a:pt x="779" y="1000"/>
                </a:lnTo>
                <a:lnTo>
                  <a:pt x="784" y="994"/>
                </a:lnTo>
                <a:lnTo>
                  <a:pt x="792" y="987"/>
                </a:lnTo>
                <a:lnTo>
                  <a:pt x="799" y="977"/>
                </a:lnTo>
                <a:lnTo>
                  <a:pt x="815" y="956"/>
                </a:lnTo>
                <a:lnTo>
                  <a:pt x="823" y="944"/>
                </a:lnTo>
                <a:lnTo>
                  <a:pt x="832" y="931"/>
                </a:lnTo>
                <a:lnTo>
                  <a:pt x="840" y="917"/>
                </a:lnTo>
                <a:lnTo>
                  <a:pt x="849" y="902"/>
                </a:lnTo>
                <a:lnTo>
                  <a:pt x="866" y="871"/>
                </a:lnTo>
                <a:lnTo>
                  <a:pt x="883" y="838"/>
                </a:lnTo>
                <a:lnTo>
                  <a:pt x="899" y="802"/>
                </a:lnTo>
                <a:lnTo>
                  <a:pt x="914" y="765"/>
                </a:lnTo>
                <a:lnTo>
                  <a:pt x="1002" y="746"/>
                </a:lnTo>
                <a:lnTo>
                  <a:pt x="991" y="777"/>
                </a:lnTo>
                <a:lnTo>
                  <a:pt x="987" y="792"/>
                </a:lnTo>
                <a:lnTo>
                  <a:pt x="982" y="807"/>
                </a:lnTo>
                <a:lnTo>
                  <a:pt x="975" y="835"/>
                </a:lnTo>
                <a:lnTo>
                  <a:pt x="969" y="861"/>
                </a:lnTo>
                <a:lnTo>
                  <a:pt x="965" y="885"/>
                </a:lnTo>
                <a:lnTo>
                  <a:pt x="961" y="906"/>
                </a:lnTo>
                <a:lnTo>
                  <a:pt x="960" y="916"/>
                </a:lnTo>
                <a:lnTo>
                  <a:pt x="959" y="925"/>
                </a:lnTo>
                <a:lnTo>
                  <a:pt x="958" y="941"/>
                </a:lnTo>
                <a:lnTo>
                  <a:pt x="958" y="951"/>
                </a:lnTo>
                <a:lnTo>
                  <a:pt x="959" y="959"/>
                </a:lnTo>
                <a:lnTo>
                  <a:pt x="960" y="966"/>
                </a:lnTo>
                <a:lnTo>
                  <a:pt x="963" y="972"/>
                </a:lnTo>
                <a:lnTo>
                  <a:pt x="965" y="978"/>
                </a:lnTo>
                <a:lnTo>
                  <a:pt x="968" y="981"/>
                </a:lnTo>
                <a:lnTo>
                  <a:pt x="971" y="985"/>
                </a:lnTo>
                <a:lnTo>
                  <a:pt x="974" y="985"/>
                </a:lnTo>
                <a:lnTo>
                  <a:pt x="976" y="986"/>
                </a:lnTo>
                <a:lnTo>
                  <a:pt x="979" y="986"/>
                </a:lnTo>
                <a:lnTo>
                  <a:pt x="984" y="985"/>
                </a:lnTo>
                <a:lnTo>
                  <a:pt x="989" y="982"/>
                </a:lnTo>
                <a:lnTo>
                  <a:pt x="995" y="979"/>
                </a:lnTo>
                <a:lnTo>
                  <a:pt x="1001" y="975"/>
                </a:lnTo>
                <a:lnTo>
                  <a:pt x="1006" y="969"/>
                </a:lnTo>
                <a:lnTo>
                  <a:pt x="1013" y="962"/>
                </a:lnTo>
                <a:lnTo>
                  <a:pt x="1020" y="953"/>
                </a:lnTo>
                <a:lnTo>
                  <a:pt x="1038" y="928"/>
                </a:lnTo>
                <a:lnTo>
                  <a:pt x="1047" y="912"/>
                </a:lnTo>
                <a:lnTo>
                  <a:pt x="1057" y="895"/>
                </a:lnTo>
                <a:lnTo>
                  <a:pt x="1078" y="858"/>
                </a:lnTo>
                <a:lnTo>
                  <a:pt x="1089" y="838"/>
                </a:lnTo>
                <a:lnTo>
                  <a:pt x="1098" y="816"/>
                </a:lnTo>
                <a:lnTo>
                  <a:pt x="1109" y="793"/>
                </a:lnTo>
                <a:lnTo>
                  <a:pt x="1119" y="770"/>
                </a:lnTo>
                <a:lnTo>
                  <a:pt x="1129" y="746"/>
                </a:lnTo>
                <a:lnTo>
                  <a:pt x="1139" y="721"/>
                </a:lnTo>
                <a:lnTo>
                  <a:pt x="1149" y="694"/>
                </a:lnTo>
                <a:lnTo>
                  <a:pt x="1157" y="668"/>
                </a:lnTo>
                <a:lnTo>
                  <a:pt x="1166" y="642"/>
                </a:lnTo>
                <a:lnTo>
                  <a:pt x="1175" y="615"/>
                </a:lnTo>
                <a:lnTo>
                  <a:pt x="1176" y="606"/>
                </a:lnTo>
                <a:lnTo>
                  <a:pt x="1177" y="601"/>
                </a:lnTo>
                <a:lnTo>
                  <a:pt x="1177" y="596"/>
                </a:lnTo>
                <a:lnTo>
                  <a:pt x="1177" y="586"/>
                </a:lnTo>
                <a:lnTo>
                  <a:pt x="1176" y="581"/>
                </a:lnTo>
                <a:lnTo>
                  <a:pt x="1175" y="576"/>
                </a:lnTo>
                <a:lnTo>
                  <a:pt x="1175" y="572"/>
                </a:lnTo>
                <a:lnTo>
                  <a:pt x="1175" y="569"/>
                </a:lnTo>
                <a:lnTo>
                  <a:pt x="1176" y="566"/>
                </a:lnTo>
                <a:lnTo>
                  <a:pt x="1177" y="565"/>
                </a:lnTo>
                <a:lnTo>
                  <a:pt x="1180" y="564"/>
                </a:lnTo>
                <a:lnTo>
                  <a:pt x="1184" y="563"/>
                </a:lnTo>
                <a:lnTo>
                  <a:pt x="1187" y="564"/>
                </a:lnTo>
                <a:lnTo>
                  <a:pt x="1190" y="565"/>
                </a:lnTo>
                <a:lnTo>
                  <a:pt x="1196" y="566"/>
                </a:lnTo>
                <a:lnTo>
                  <a:pt x="1200" y="569"/>
                </a:lnTo>
                <a:lnTo>
                  <a:pt x="1205" y="572"/>
                </a:lnTo>
                <a:lnTo>
                  <a:pt x="1209" y="575"/>
                </a:lnTo>
                <a:lnTo>
                  <a:pt x="1212" y="578"/>
                </a:lnTo>
                <a:lnTo>
                  <a:pt x="1217" y="583"/>
                </a:lnTo>
                <a:lnTo>
                  <a:pt x="1222" y="592"/>
                </a:lnTo>
                <a:lnTo>
                  <a:pt x="1230" y="593"/>
                </a:lnTo>
                <a:lnTo>
                  <a:pt x="1236" y="594"/>
                </a:lnTo>
                <a:lnTo>
                  <a:pt x="1244" y="594"/>
                </a:lnTo>
                <a:lnTo>
                  <a:pt x="1253" y="595"/>
                </a:lnTo>
                <a:lnTo>
                  <a:pt x="1269" y="594"/>
                </a:lnTo>
                <a:lnTo>
                  <a:pt x="1289" y="592"/>
                </a:lnTo>
                <a:lnTo>
                  <a:pt x="1309" y="588"/>
                </a:lnTo>
                <a:lnTo>
                  <a:pt x="1329" y="584"/>
                </a:lnTo>
                <a:lnTo>
                  <a:pt x="1351" y="580"/>
                </a:lnTo>
                <a:lnTo>
                  <a:pt x="1373" y="573"/>
                </a:lnTo>
                <a:lnTo>
                  <a:pt x="1418" y="560"/>
                </a:lnTo>
                <a:lnTo>
                  <a:pt x="1462" y="546"/>
                </a:lnTo>
                <a:lnTo>
                  <a:pt x="1541" y="518"/>
                </a:lnTo>
                <a:lnTo>
                  <a:pt x="1547" y="516"/>
                </a:lnTo>
                <a:lnTo>
                  <a:pt x="1553" y="515"/>
                </a:lnTo>
                <a:lnTo>
                  <a:pt x="1557" y="515"/>
                </a:lnTo>
                <a:lnTo>
                  <a:pt x="1562" y="515"/>
                </a:lnTo>
                <a:lnTo>
                  <a:pt x="1565" y="516"/>
                </a:lnTo>
                <a:lnTo>
                  <a:pt x="1568" y="517"/>
                </a:lnTo>
                <a:lnTo>
                  <a:pt x="1571" y="520"/>
                </a:lnTo>
                <a:lnTo>
                  <a:pt x="1574" y="524"/>
                </a:lnTo>
                <a:lnTo>
                  <a:pt x="1578" y="530"/>
                </a:lnTo>
                <a:lnTo>
                  <a:pt x="1583" y="541"/>
                </a:lnTo>
                <a:lnTo>
                  <a:pt x="1589" y="554"/>
                </a:lnTo>
                <a:lnTo>
                  <a:pt x="1591" y="560"/>
                </a:lnTo>
                <a:lnTo>
                  <a:pt x="1592" y="566"/>
                </a:lnTo>
                <a:lnTo>
                  <a:pt x="1593" y="570"/>
                </a:lnTo>
                <a:lnTo>
                  <a:pt x="1593" y="574"/>
                </a:lnTo>
                <a:lnTo>
                  <a:pt x="1592" y="578"/>
                </a:lnTo>
                <a:lnTo>
                  <a:pt x="1591" y="582"/>
                </a:lnTo>
                <a:lnTo>
                  <a:pt x="1589" y="590"/>
                </a:lnTo>
                <a:lnTo>
                  <a:pt x="1583" y="600"/>
                </a:lnTo>
                <a:lnTo>
                  <a:pt x="1578" y="608"/>
                </a:lnTo>
                <a:lnTo>
                  <a:pt x="1573" y="617"/>
                </a:lnTo>
                <a:lnTo>
                  <a:pt x="1566" y="625"/>
                </a:lnTo>
                <a:lnTo>
                  <a:pt x="1559" y="634"/>
                </a:lnTo>
                <a:lnTo>
                  <a:pt x="1544" y="653"/>
                </a:lnTo>
                <a:lnTo>
                  <a:pt x="1536" y="662"/>
                </a:lnTo>
                <a:lnTo>
                  <a:pt x="1528" y="671"/>
                </a:lnTo>
                <a:lnTo>
                  <a:pt x="1509" y="691"/>
                </a:lnTo>
                <a:lnTo>
                  <a:pt x="1489" y="712"/>
                </a:lnTo>
                <a:lnTo>
                  <a:pt x="1450" y="752"/>
                </a:lnTo>
                <a:lnTo>
                  <a:pt x="1410" y="792"/>
                </a:lnTo>
                <a:lnTo>
                  <a:pt x="1374" y="828"/>
                </a:lnTo>
                <a:lnTo>
                  <a:pt x="1359" y="844"/>
                </a:lnTo>
                <a:lnTo>
                  <a:pt x="1345" y="859"/>
                </a:lnTo>
                <a:lnTo>
                  <a:pt x="1334" y="872"/>
                </a:lnTo>
                <a:lnTo>
                  <a:pt x="1325" y="884"/>
                </a:lnTo>
                <a:lnTo>
                  <a:pt x="1340" y="881"/>
                </a:lnTo>
                <a:lnTo>
                  <a:pt x="1348" y="881"/>
                </a:lnTo>
                <a:lnTo>
                  <a:pt x="1355" y="879"/>
                </a:lnTo>
                <a:lnTo>
                  <a:pt x="1362" y="879"/>
                </a:lnTo>
                <a:lnTo>
                  <a:pt x="1370" y="881"/>
                </a:lnTo>
                <a:lnTo>
                  <a:pt x="1385" y="882"/>
                </a:lnTo>
                <a:lnTo>
                  <a:pt x="1400" y="884"/>
                </a:lnTo>
                <a:lnTo>
                  <a:pt x="1414" y="887"/>
                </a:lnTo>
                <a:lnTo>
                  <a:pt x="1442" y="894"/>
                </a:lnTo>
                <a:lnTo>
                  <a:pt x="1462" y="900"/>
                </a:lnTo>
                <a:lnTo>
                  <a:pt x="1472" y="902"/>
                </a:lnTo>
                <a:lnTo>
                  <a:pt x="1482" y="905"/>
                </a:lnTo>
                <a:lnTo>
                  <a:pt x="1491" y="907"/>
                </a:lnTo>
                <a:lnTo>
                  <a:pt x="1502" y="908"/>
                </a:lnTo>
                <a:lnTo>
                  <a:pt x="1514" y="907"/>
                </a:lnTo>
                <a:lnTo>
                  <a:pt x="1528" y="906"/>
                </a:lnTo>
                <a:lnTo>
                  <a:pt x="1534" y="905"/>
                </a:lnTo>
                <a:lnTo>
                  <a:pt x="1540" y="902"/>
                </a:lnTo>
                <a:lnTo>
                  <a:pt x="1546" y="900"/>
                </a:lnTo>
                <a:lnTo>
                  <a:pt x="1552" y="898"/>
                </a:lnTo>
                <a:lnTo>
                  <a:pt x="1564" y="891"/>
                </a:lnTo>
                <a:lnTo>
                  <a:pt x="1575" y="884"/>
                </a:lnTo>
                <a:lnTo>
                  <a:pt x="1587" y="875"/>
                </a:lnTo>
                <a:lnTo>
                  <a:pt x="1598" y="864"/>
                </a:lnTo>
                <a:lnTo>
                  <a:pt x="1609" y="853"/>
                </a:lnTo>
                <a:lnTo>
                  <a:pt x="1620" y="840"/>
                </a:lnTo>
                <a:lnTo>
                  <a:pt x="1615" y="824"/>
                </a:lnTo>
                <a:lnTo>
                  <a:pt x="1614" y="815"/>
                </a:lnTo>
                <a:lnTo>
                  <a:pt x="1613" y="806"/>
                </a:lnTo>
                <a:lnTo>
                  <a:pt x="1613" y="797"/>
                </a:lnTo>
                <a:lnTo>
                  <a:pt x="1613" y="787"/>
                </a:lnTo>
                <a:lnTo>
                  <a:pt x="1613" y="768"/>
                </a:lnTo>
                <a:lnTo>
                  <a:pt x="1614" y="758"/>
                </a:lnTo>
                <a:lnTo>
                  <a:pt x="1616" y="747"/>
                </a:lnTo>
                <a:lnTo>
                  <a:pt x="1619" y="736"/>
                </a:lnTo>
                <a:lnTo>
                  <a:pt x="1621" y="724"/>
                </a:lnTo>
                <a:lnTo>
                  <a:pt x="1627" y="701"/>
                </a:lnTo>
                <a:lnTo>
                  <a:pt x="1631" y="688"/>
                </a:lnTo>
                <a:lnTo>
                  <a:pt x="1635" y="676"/>
                </a:lnTo>
                <a:lnTo>
                  <a:pt x="1643" y="656"/>
                </a:lnTo>
                <a:lnTo>
                  <a:pt x="1651" y="639"/>
                </a:lnTo>
                <a:lnTo>
                  <a:pt x="1656" y="629"/>
                </a:lnTo>
                <a:lnTo>
                  <a:pt x="1660" y="620"/>
                </a:lnTo>
                <a:lnTo>
                  <a:pt x="1670" y="602"/>
                </a:lnTo>
                <a:lnTo>
                  <a:pt x="1680" y="586"/>
                </a:lnTo>
                <a:lnTo>
                  <a:pt x="1691" y="570"/>
                </a:lnTo>
                <a:lnTo>
                  <a:pt x="1696" y="562"/>
                </a:lnTo>
                <a:lnTo>
                  <a:pt x="1702" y="554"/>
                </a:lnTo>
                <a:lnTo>
                  <a:pt x="1714" y="540"/>
                </a:lnTo>
                <a:lnTo>
                  <a:pt x="1727" y="526"/>
                </a:lnTo>
                <a:lnTo>
                  <a:pt x="1739" y="513"/>
                </a:lnTo>
                <a:lnTo>
                  <a:pt x="1752" y="501"/>
                </a:lnTo>
                <a:lnTo>
                  <a:pt x="1766" y="490"/>
                </a:lnTo>
                <a:lnTo>
                  <a:pt x="1781" y="479"/>
                </a:lnTo>
                <a:lnTo>
                  <a:pt x="1795" y="469"/>
                </a:lnTo>
                <a:lnTo>
                  <a:pt x="1809" y="460"/>
                </a:lnTo>
                <a:lnTo>
                  <a:pt x="1824" y="453"/>
                </a:lnTo>
                <a:lnTo>
                  <a:pt x="1834" y="448"/>
                </a:lnTo>
                <a:lnTo>
                  <a:pt x="1844" y="444"/>
                </a:lnTo>
                <a:lnTo>
                  <a:pt x="1854" y="440"/>
                </a:lnTo>
                <a:lnTo>
                  <a:pt x="1863" y="437"/>
                </a:lnTo>
                <a:lnTo>
                  <a:pt x="1873" y="434"/>
                </a:lnTo>
                <a:lnTo>
                  <a:pt x="1881" y="433"/>
                </a:lnTo>
                <a:lnTo>
                  <a:pt x="1890" y="431"/>
                </a:lnTo>
                <a:lnTo>
                  <a:pt x="1899" y="430"/>
                </a:lnTo>
                <a:lnTo>
                  <a:pt x="1915" y="430"/>
                </a:lnTo>
                <a:lnTo>
                  <a:pt x="1923" y="430"/>
                </a:lnTo>
                <a:lnTo>
                  <a:pt x="1931" y="431"/>
                </a:lnTo>
                <a:lnTo>
                  <a:pt x="1938" y="432"/>
                </a:lnTo>
                <a:lnTo>
                  <a:pt x="1945" y="433"/>
                </a:lnTo>
                <a:lnTo>
                  <a:pt x="1953" y="435"/>
                </a:lnTo>
                <a:lnTo>
                  <a:pt x="1958" y="438"/>
                </a:lnTo>
                <a:lnTo>
                  <a:pt x="1965" y="442"/>
                </a:lnTo>
                <a:lnTo>
                  <a:pt x="1970" y="445"/>
                </a:lnTo>
                <a:lnTo>
                  <a:pt x="1976" y="448"/>
                </a:lnTo>
                <a:lnTo>
                  <a:pt x="1980" y="453"/>
                </a:lnTo>
                <a:lnTo>
                  <a:pt x="1984" y="458"/>
                </a:lnTo>
                <a:lnTo>
                  <a:pt x="1989" y="462"/>
                </a:lnTo>
                <a:lnTo>
                  <a:pt x="1993" y="468"/>
                </a:lnTo>
                <a:lnTo>
                  <a:pt x="1996" y="474"/>
                </a:lnTo>
                <a:lnTo>
                  <a:pt x="1999" y="481"/>
                </a:lnTo>
                <a:lnTo>
                  <a:pt x="2001" y="488"/>
                </a:lnTo>
                <a:lnTo>
                  <a:pt x="2003" y="494"/>
                </a:lnTo>
                <a:lnTo>
                  <a:pt x="2004" y="502"/>
                </a:lnTo>
                <a:lnTo>
                  <a:pt x="2005" y="509"/>
                </a:lnTo>
                <a:lnTo>
                  <a:pt x="2005" y="517"/>
                </a:lnTo>
                <a:lnTo>
                  <a:pt x="2005" y="526"/>
                </a:lnTo>
                <a:lnTo>
                  <a:pt x="2004" y="535"/>
                </a:lnTo>
                <a:lnTo>
                  <a:pt x="2003" y="544"/>
                </a:lnTo>
                <a:lnTo>
                  <a:pt x="2001" y="553"/>
                </a:lnTo>
                <a:lnTo>
                  <a:pt x="1999" y="562"/>
                </a:lnTo>
                <a:lnTo>
                  <a:pt x="1995" y="571"/>
                </a:lnTo>
                <a:lnTo>
                  <a:pt x="1992" y="580"/>
                </a:lnTo>
                <a:lnTo>
                  <a:pt x="1988" y="588"/>
                </a:lnTo>
                <a:lnTo>
                  <a:pt x="1983" y="596"/>
                </a:lnTo>
                <a:lnTo>
                  <a:pt x="1979" y="604"/>
                </a:lnTo>
                <a:lnTo>
                  <a:pt x="1973" y="611"/>
                </a:lnTo>
                <a:lnTo>
                  <a:pt x="1968" y="619"/>
                </a:lnTo>
                <a:lnTo>
                  <a:pt x="1961" y="625"/>
                </a:lnTo>
                <a:lnTo>
                  <a:pt x="1955" y="633"/>
                </a:lnTo>
                <a:lnTo>
                  <a:pt x="1948" y="640"/>
                </a:lnTo>
                <a:lnTo>
                  <a:pt x="1940" y="646"/>
                </a:lnTo>
                <a:lnTo>
                  <a:pt x="1926" y="658"/>
                </a:lnTo>
                <a:lnTo>
                  <a:pt x="1917" y="664"/>
                </a:lnTo>
                <a:lnTo>
                  <a:pt x="1910" y="669"/>
                </a:lnTo>
                <a:lnTo>
                  <a:pt x="1892" y="679"/>
                </a:lnTo>
                <a:lnTo>
                  <a:pt x="1884" y="684"/>
                </a:lnTo>
                <a:lnTo>
                  <a:pt x="1875" y="688"/>
                </a:lnTo>
                <a:lnTo>
                  <a:pt x="1857" y="696"/>
                </a:lnTo>
                <a:lnTo>
                  <a:pt x="1838" y="703"/>
                </a:lnTo>
                <a:lnTo>
                  <a:pt x="1819" y="709"/>
                </a:lnTo>
                <a:lnTo>
                  <a:pt x="1810" y="711"/>
                </a:lnTo>
                <a:lnTo>
                  <a:pt x="1800" y="713"/>
                </a:lnTo>
                <a:lnTo>
                  <a:pt x="1782" y="716"/>
                </a:lnTo>
                <a:lnTo>
                  <a:pt x="1776" y="680"/>
                </a:lnTo>
                <a:lnTo>
                  <a:pt x="1788" y="675"/>
                </a:lnTo>
                <a:lnTo>
                  <a:pt x="1799" y="669"/>
                </a:lnTo>
                <a:lnTo>
                  <a:pt x="1810" y="664"/>
                </a:lnTo>
                <a:lnTo>
                  <a:pt x="1820" y="658"/>
                </a:lnTo>
                <a:lnTo>
                  <a:pt x="1829" y="652"/>
                </a:lnTo>
                <a:lnTo>
                  <a:pt x="1838" y="645"/>
                </a:lnTo>
                <a:lnTo>
                  <a:pt x="1845" y="639"/>
                </a:lnTo>
                <a:lnTo>
                  <a:pt x="1853" y="632"/>
                </a:lnTo>
                <a:lnTo>
                  <a:pt x="1859" y="624"/>
                </a:lnTo>
                <a:lnTo>
                  <a:pt x="1866" y="618"/>
                </a:lnTo>
                <a:lnTo>
                  <a:pt x="1871" y="610"/>
                </a:lnTo>
                <a:lnTo>
                  <a:pt x="1876" y="602"/>
                </a:lnTo>
                <a:lnTo>
                  <a:pt x="1880" y="594"/>
                </a:lnTo>
                <a:lnTo>
                  <a:pt x="1885" y="586"/>
                </a:lnTo>
                <a:lnTo>
                  <a:pt x="1888" y="578"/>
                </a:lnTo>
                <a:lnTo>
                  <a:pt x="1890" y="570"/>
                </a:lnTo>
                <a:lnTo>
                  <a:pt x="1892" y="562"/>
                </a:lnTo>
                <a:lnTo>
                  <a:pt x="1893" y="554"/>
                </a:lnTo>
                <a:lnTo>
                  <a:pt x="1893" y="547"/>
                </a:lnTo>
                <a:lnTo>
                  <a:pt x="1893" y="540"/>
                </a:lnTo>
                <a:lnTo>
                  <a:pt x="1892" y="534"/>
                </a:lnTo>
                <a:lnTo>
                  <a:pt x="1890" y="527"/>
                </a:lnTo>
                <a:lnTo>
                  <a:pt x="1887" y="523"/>
                </a:lnTo>
                <a:lnTo>
                  <a:pt x="1885" y="520"/>
                </a:lnTo>
                <a:lnTo>
                  <a:pt x="1882" y="518"/>
                </a:lnTo>
                <a:lnTo>
                  <a:pt x="1878" y="515"/>
                </a:lnTo>
                <a:lnTo>
                  <a:pt x="1873" y="513"/>
                </a:lnTo>
                <a:lnTo>
                  <a:pt x="1866" y="513"/>
                </a:lnTo>
                <a:lnTo>
                  <a:pt x="1862" y="513"/>
                </a:lnTo>
                <a:lnTo>
                  <a:pt x="1858" y="514"/>
                </a:lnTo>
                <a:lnTo>
                  <a:pt x="1854" y="515"/>
                </a:lnTo>
                <a:lnTo>
                  <a:pt x="1850" y="516"/>
                </a:lnTo>
                <a:lnTo>
                  <a:pt x="1845" y="518"/>
                </a:lnTo>
                <a:lnTo>
                  <a:pt x="1841" y="520"/>
                </a:lnTo>
                <a:lnTo>
                  <a:pt x="1831" y="527"/>
                </a:lnTo>
                <a:lnTo>
                  <a:pt x="1820" y="536"/>
                </a:lnTo>
                <a:lnTo>
                  <a:pt x="1815" y="541"/>
                </a:lnTo>
                <a:lnTo>
                  <a:pt x="1809" y="547"/>
                </a:lnTo>
                <a:lnTo>
                  <a:pt x="1798" y="558"/>
                </a:lnTo>
                <a:lnTo>
                  <a:pt x="1788" y="570"/>
                </a:lnTo>
                <a:lnTo>
                  <a:pt x="1784" y="575"/>
                </a:lnTo>
                <a:lnTo>
                  <a:pt x="1779" y="582"/>
                </a:lnTo>
                <a:lnTo>
                  <a:pt x="1771" y="595"/>
                </a:lnTo>
                <a:lnTo>
                  <a:pt x="1763" y="608"/>
                </a:lnTo>
                <a:lnTo>
                  <a:pt x="1756" y="622"/>
                </a:lnTo>
                <a:lnTo>
                  <a:pt x="1750" y="636"/>
                </a:lnTo>
                <a:lnTo>
                  <a:pt x="1744" y="651"/>
                </a:lnTo>
                <a:lnTo>
                  <a:pt x="1740" y="665"/>
                </a:lnTo>
                <a:lnTo>
                  <a:pt x="1736" y="679"/>
                </a:lnTo>
                <a:lnTo>
                  <a:pt x="1732" y="693"/>
                </a:lnTo>
                <a:lnTo>
                  <a:pt x="1729" y="708"/>
                </a:lnTo>
                <a:lnTo>
                  <a:pt x="1728" y="721"/>
                </a:lnTo>
                <a:lnTo>
                  <a:pt x="1726" y="734"/>
                </a:lnTo>
                <a:lnTo>
                  <a:pt x="1726" y="747"/>
                </a:lnTo>
                <a:lnTo>
                  <a:pt x="1726" y="757"/>
                </a:lnTo>
                <a:lnTo>
                  <a:pt x="1727" y="767"/>
                </a:lnTo>
                <a:lnTo>
                  <a:pt x="1729" y="777"/>
                </a:lnTo>
                <a:lnTo>
                  <a:pt x="1731" y="785"/>
                </a:lnTo>
                <a:lnTo>
                  <a:pt x="1732" y="790"/>
                </a:lnTo>
                <a:lnTo>
                  <a:pt x="1735" y="794"/>
                </a:lnTo>
                <a:lnTo>
                  <a:pt x="1738" y="802"/>
                </a:lnTo>
                <a:lnTo>
                  <a:pt x="1743" y="808"/>
                </a:lnTo>
                <a:lnTo>
                  <a:pt x="1748" y="815"/>
                </a:lnTo>
                <a:lnTo>
                  <a:pt x="1751" y="818"/>
                </a:lnTo>
                <a:lnTo>
                  <a:pt x="1754" y="821"/>
                </a:lnTo>
                <a:lnTo>
                  <a:pt x="1761" y="826"/>
                </a:lnTo>
                <a:lnTo>
                  <a:pt x="1767" y="830"/>
                </a:lnTo>
                <a:lnTo>
                  <a:pt x="1772" y="832"/>
                </a:lnTo>
                <a:lnTo>
                  <a:pt x="1776" y="833"/>
                </a:lnTo>
                <a:lnTo>
                  <a:pt x="1779" y="836"/>
                </a:lnTo>
                <a:lnTo>
                  <a:pt x="1784" y="837"/>
                </a:lnTo>
                <a:lnTo>
                  <a:pt x="1794" y="838"/>
                </a:lnTo>
                <a:lnTo>
                  <a:pt x="1804" y="838"/>
                </a:lnTo>
                <a:lnTo>
                  <a:pt x="1813" y="838"/>
                </a:lnTo>
                <a:lnTo>
                  <a:pt x="1823" y="837"/>
                </a:lnTo>
                <a:lnTo>
                  <a:pt x="1833" y="835"/>
                </a:lnTo>
                <a:lnTo>
                  <a:pt x="1843" y="831"/>
                </a:lnTo>
                <a:lnTo>
                  <a:pt x="1853" y="828"/>
                </a:lnTo>
                <a:lnTo>
                  <a:pt x="1863" y="824"/>
                </a:lnTo>
                <a:lnTo>
                  <a:pt x="1873" y="819"/>
                </a:lnTo>
                <a:lnTo>
                  <a:pt x="1884" y="814"/>
                </a:lnTo>
                <a:lnTo>
                  <a:pt x="1893" y="808"/>
                </a:lnTo>
                <a:lnTo>
                  <a:pt x="1903" y="802"/>
                </a:lnTo>
                <a:lnTo>
                  <a:pt x="1913" y="795"/>
                </a:lnTo>
                <a:lnTo>
                  <a:pt x="1922" y="789"/>
                </a:lnTo>
                <a:lnTo>
                  <a:pt x="1932" y="781"/>
                </a:lnTo>
                <a:lnTo>
                  <a:pt x="1940" y="774"/>
                </a:lnTo>
                <a:lnTo>
                  <a:pt x="1949" y="766"/>
                </a:lnTo>
                <a:lnTo>
                  <a:pt x="1958" y="758"/>
                </a:lnTo>
                <a:lnTo>
                  <a:pt x="1966" y="750"/>
                </a:lnTo>
                <a:lnTo>
                  <a:pt x="1976" y="740"/>
                </a:lnTo>
                <a:lnTo>
                  <a:pt x="1984" y="729"/>
                </a:lnTo>
                <a:lnTo>
                  <a:pt x="2002" y="709"/>
                </a:lnTo>
                <a:lnTo>
                  <a:pt x="2019" y="686"/>
                </a:lnTo>
                <a:lnTo>
                  <a:pt x="2036" y="663"/>
                </a:lnTo>
                <a:lnTo>
                  <a:pt x="2052" y="638"/>
                </a:lnTo>
                <a:lnTo>
                  <a:pt x="2066" y="613"/>
                </a:lnTo>
                <a:lnTo>
                  <a:pt x="2082" y="588"/>
                </a:lnTo>
                <a:lnTo>
                  <a:pt x="2095" y="563"/>
                </a:lnTo>
                <a:lnTo>
                  <a:pt x="2108" y="539"/>
                </a:lnTo>
                <a:lnTo>
                  <a:pt x="2120" y="514"/>
                </a:lnTo>
                <a:lnTo>
                  <a:pt x="2131" y="491"/>
                </a:lnTo>
                <a:lnTo>
                  <a:pt x="2141" y="468"/>
                </a:lnTo>
                <a:lnTo>
                  <a:pt x="2149" y="446"/>
                </a:lnTo>
                <a:lnTo>
                  <a:pt x="2156" y="425"/>
                </a:lnTo>
                <a:lnTo>
                  <a:pt x="2163" y="407"/>
                </a:lnTo>
                <a:lnTo>
                  <a:pt x="2168" y="389"/>
                </a:lnTo>
                <a:lnTo>
                  <a:pt x="2174" y="364"/>
                </a:lnTo>
                <a:lnTo>
                  <a:pt x="2177" y="350"/>
                </a:lnTo>
                <a:lnTo>
                  <a:pt x="2179" y="335"/>
                </a:lnTo>
                <a:lnTo>
                  <a:pt x="2179" y="333"/>
                </a:lnTo>
                <a:lnTo>
                  <a:pt x="2180" y="331"/>
                </a:lnTo>
                <a:lnTo>
                  <a:pt x="2182" y="330"/>
                </a:lnTo>
                <a:lnTo>
                  <a:pt x="2185" y="331"/>
                </a:lnTo>
                <a:lnTo>
                  <a:pt x="2189" y="332"/>
                </a:lnTo>
                <a:lnTo>
                  <a:pt x="2193" y="334"/>
                </a:lnTo>
                <a:lnTo>
                  <a:pt x="2200" y="339"/>
                </a:lnTo>
                <a:lnTo>
                  <a:pt x="2203" y="342"/>
                </a:lnTo>
                <a:lnTo>
                  <a:pt x="2207" y="344"/>
                </a:lnTo>
                <a:lnTo>
                  <a:pt x="2211" y="351"/>
                </a:lnTo>
                <a:lnTo>
                  <a:pt x="2214" y="357"/>
                </a:lnTo>
                <a:lnTo>
                  <a:pt x="2215" y="365"/>
                </a:lnTo>
                <a:lnTo>
                  <a:pt x="2218" y="373"/>
                </a:lnTo>
                <a:lnTo>
                  <a:pt x="2218" y="380"/>
                </a:lnTo>
                <a:lnTo>
                  <a:pt x="2224" y="387"/>
                </a:lnTo>
                <a:lnTo>
                  <a:pt x="2232" y="393"/>
                </a:lnTo>
                <a:lnTo>
                  <a:pt x="2248" y="407"/>
                </a:lnTo>
                <a:lnTo>
                  <a:pt x="2280" y="432"/>
                </a:lnTo>
                <a:lnTo>
                  <a:pt x="2284" y="435"/>
                </a:lnTo>
                <a:lnTo>
                  <a:pt x="2289" y="439"/>
                </a:lnTo>
                <a:lnTo>
                  <a:pt x="2293" y="443"/>
                </a:lnTo>
                <a:lnTo>
                  <a:pt x="2296" y="447"/>
                </a:lnTo>
                <a:lnTo>
                  <a:pt x="2302" y="456"/>
                </a:lnTo>
                <a:lnTo>
                  <a:pt x="2306" y="465"/>
                </a:lnTo>
                <a:lnTo>
                  <a:pt x="2308" y="470"/>
                </a:lnTo>
                <a:lnTo>
                  <a:pt x="2310" y="476"/>
                </a:lnTo>
                <a:lnTo>
                  <a:pt x="2312" y="488"/>
                </a:lnTo>
                <a:lnTo>
                  <a:pt x="2313" y="501"/>
                </a:lnTo>
                <a:lnTo>
                  <a:pt x="2312" y="516"/>
                </a:lnTo>
                <a:lnTo>
                  <a:pt x="2307" y="550"/>
                </a:lnTo>
                <a:lnTo>
                  <a:pt x="2303" y="589"/>
                </a:lnTo>
                <a:lnTo>
                  <a:pt x="2302" y="609"/>
                </a:lnTo>
                <a:lnTo>
                  <a:pt x="2301" y="629"/>
                </a:lnTo>
                <a:lnTo>
                  <a:pt x="2301" y="647"/>
                </a:lnTo>
                <a:lnTo>
                  <a:pt x="2301" y="656"/>
                </a:lnTo>
                <a:lnTo>
                  <a:pt x="2302" y="664"/>
                </a:lnTo>
                <a:lnTo>
                  <a:pt x="2302" y="669"/>
                </a:lnTo>
                <a:lnTo>
                  <a:pt x="2303" y="675"/>
                </a:lnTo>
                <a:lnTo>
                  <a:pt x="2305" y="684"/>
                </a:lnTo>
                <a:lnTo>
                  <a:pt x="2308" y="690"/>
                </a:lnTo>
                <a:lnTo>
                  <a:pt x="2311" y="693"/>
                </a:lnTo>
                <a:lnTo>
                  <a:pt x="2313" y="697"/>
                </a:lnTo>
                <a:lnTo>
                  <a:pt x="2317" y="701"/>
                </a:lnTo>
                <a:lnTo>
                  <a:pt x="2320" y="702"/>
                </a:lnTo>
                <a:lnTo>
                  <a:pt x="2323" y="703"/>
                </a:lnTo>
                <a:lnTo>
                  <a:pt x="2328" y="705"/>
                </a:lnTo>
                <a:lnTo>
                  <a:pt x="2335" y="706"/>
                </a:lnTo>
                <a:lnTo>
                  <a:pt x="2341" y="705"/>
                </a:lnTo>
                <a:lnTo>
                  <a:pt x="2348" y="704"/>
                </a:lnTo>
                <a:lnTo>
                  <a:pt x="2355" y="701"/>
                </a:lnTo>
                <a:lnTo>
                  <a:pt x="2362" y="698"/>
                </a:lnTo>
                <a:lnTo>
                  <a:pt x="2370" y="693"/>
                </a:lnTo>
                <a:lnTo>
                  <a:pt x="2376" y="689"/>
                </a:lnTo>
                <a:lnTo>
                  <a:pt x="2384" y="684"/>
                </a:lnTo>
                <a:lnTo>
                  <a:pt x="2391" y="677"/>
                </a:lnTo>
                <a:lnTo>
                  <a:pt x="2404" y="664"/>
                </a:lnTo>
                <a:lnTo>
                  <a:pt x="2409" y="656"/>
                </a:lnTo>
                <a:lnTo>
                  <a:pt x="2416" y="650"/>
                </a:lnTo>
                <a:lnTo>
                  <a:pt x="2427" y="633"/>
                </a:lnTo>
                <a:lnTo>
                  <a:pt x="2438" y="617"/>
                </a:lnTo>
                <a:lnTo>
                  <a:pt x="2446" y="600"/>
                </a:lnTo>
                <a:lnTo>
                  <a:pt x="2455" y="585"/>
                </a:lnTo>
                <a:lnTo>
                  <a:pt x="2462" y="570"/>
                </a:lnTo>
                <a:lnTo>
                  <a:pt x="2467" y="555"/>
                </a:lnTo>
                <a:lnTo>
                  <a:pt x="2467" y="554"/>
                </a:lnTo>
                <a:lnTo>
                  <a:pt x="2468" y="554"/>
                </a:lnTo>
                <a:lnTo>
                  <a:pt x="2472" y="557"/>
                </a:lnTo>
                <a:lnTo>
                  <a:pt x="2475" y="560"/>
                </a:lnTo>
                <a:lnTo>
                  <a:pt x="2478" y="565"/>
                </a:lnTo>
                <a:lnTo>
                  <a:pt x="2481" y="572"/>
                </a:lnTo>
                <a:lnTo>
                  <a:pt x="2485" y="578"/>
                </a:lnTo>
                <a:lnTo>
                  <a:pt x="2486" y="586"/>
                </a:lnTo>
                <a:lnTo>
                  <a:pt x="2486" y="588"/>
                </a:lnTo>
                <a:lnTo>
                  <a:pt x="2485" y="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6262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  <p:sldLayoutId id="2147483986" r:id="rId13"/>
    <p:sldLayoutId id="2147483987" r:id="rId14"/>
    <p:sldLayoutId id="2147483988" r:id="rId15"/>
    <p:sldLayoutId id="2147483989" r:id="rId16"/>
    <p:sldLayoutId id="2147483990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400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  <a:ea typeface="宋体" pitchFamily="2" charset="-122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BB6D06"/>
          </a:solidFill>
          <a:latin typeface="Arial" charset="0"/>
          <a:ea typeface="宋体" pitchFamily="2" charset="-122"/>
        </a:defRPr>
      </a:lvl9pPr>
    </p:titleStyle>
    <p:bodyStyle>
      <a:lvl1pPr marL="200025" indent="-200025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Char char="•"/>
        <a:defRPr sz="1500">
          <a:solidFill>
            <a:schemeClr val="accent1"/>
          </a:solidFill>
          <a:latin typeface="+mn-lt"/>
          <a:ea typeface="+mn-ea"/>
          <a:cs typeface="+mn-cs"/>
        </a:defRPr>
      </a:lvl1pPr>
      <a:lvl2pPr marL="404813" indent="-204788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Char char="–"/>
        <a:defRPr>
          <a:solidFill>
            <a:schemeClr val="accent1"/>
          </a:solidFill>
          <a:latin typeface="+mn-lt"/>
          <a:ea typeface="+mn-ea"/>
        </a:defRPr>
      </a:lvl2pPr>
      <a:lvl3pPr marL="604838" indent="-200025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Font typeface="Arial" pitchFamily="34" charset="0"/>
        <a:buChar char="•"/>
        <a:defRPr sz="1200">
          <a:solidFill>
            <a:schemeClr val="accent1"/>
          </a:solidFill>
          <a:latin typeface="+mn-lt"/>
          <a:ea typeface="+mn-ea"/>
        </a:defRPr>
      </a:lvl3pPr>
      <a:lvl4pPr marL="803672" indent="-198835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Char char="•"/>
        <a:defRPr sz="1050">
          <a:solidFill>
            <a:schemeClr val="accent1"/>
          </a:solidFill>
          <a:latin typeface="+mn-lt"/>
          <a:ea typeface="+mn-ea"/>
        </a:defRPr>
      </a:lvl4pPr>
      <a:lvl5pPr marL="1009650" indent="-205979" algn="l" rtl="0" eaLnBrk="1" fontAlgn="base" hangingPunct="1">
        <a:spcBef>
          <a:spcPts val="0"/>
        </a:spcBef>
        <a:spcAft>
          <a:spcPts val="450"/>
        </a:spcAft>
        <a:buClr>
          <a:schemeClr val="accent2"/>
        </a:buClr>
        <a:buFont typeface="Arial" pitchFamily="34" charset="0"/>
        <a:buChar char="•"/>
        <a:defRPr sz="900">
          <a:solidFill>
            <a:schemeClr val="accent1"/>
          </a:solidFill>
          <a:latin typeface="+mn-lt"/>
          <a:ea typeface="+mn-ea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81758" y="249427"/>
            <a:ext cx="7247310" cy="70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zh-CN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758" y="4840003"/>
            <a:ext cx="400920" cy="108011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554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4679E-995C-41EC-9708-4D566B01FBA8}" type="slidenum">
              <a:rPr lang="fi-FI" altLang="fi-FI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i-FI" altLang="fi-FI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08922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buClr>
                <a:schemeClr val="accent1"/>
              </a:buClr>
              <a:buFontTx/>
              <a:buNone/>
              <a:defRPr sz="554">
                <a:solidFill>
                  <a:schemeClr val="accent2"/>
                </a:solidFill>
                <a:ea typeface="MS PGothic" pitchFamily="34" charset="-128"/>
              </a:defRPr>
            </a:lvl1pPr>
          </a:lstStyle>
          <a:p>
            <a:r>
              <a:rPr lang="en-US" dirty="0"/>
              <a:t>Company confidential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3224" y="1221581"/>
            <a:ext cx="7977555" cy="3402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9" name="Rectangle 10"/>
          <p:cNvSpPr txBox="1">
            <a:spLocks noChangeArrowheads="1"/>
          </p:cNvSpPr>
          <p:nvPr/>
        </p:nvSpPr>
        <p:spPr bwMode="auto">
          <a:xfrm>
            <a:off x="6233723" y="4834678"/>
            <a:ext cx="2326154" cy="10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800" kern="1200">
                <a:solidFill>
                  <a:schemeClr val="accent2"/>
                </a:solidFill>
                <a:latin typeface="Arial" charset="0"/>
                <a:ea typeface="MS PGothic" pitchFamily="34" charset="-128"/>
                <a:cs typeface="+mn-cs"/>
              </a:defRPr>
            </a:lvl1pPr>
            <a:lvl2pPr marL="4572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rgbClr val="003082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r"/>
            <a:r>
              <a:rPr lang="en-US" sz="554"/>
              <a:t>© Fazer. All rights reserved</a:t>
            </a:r>
            <a:endParaRPr lang="en-US" sz="554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068" y="-1"/>
            <a:ext cx="1314932" cy="105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7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1" r:id="rId17"/>
    <p:sldLayoutId id="2147484012" r:id="rId18"/>
    <p:sldLayoutId id="214748401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216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  <a:ea typeface="宋体" pitchFamily="2" charset="-122"/>
        </a:defRPr>
      </a:lvl5pPr>
      <a:lvl6pPr marL="316531" algn="l" rtl="0" eaLnBrk="1" fontAlgn="base" hangingPunct="1">
        <a:spcBef>
          <a:spcPct val="0"/>
        </a:spcBef>
        <a:spcAft>
          <a:spcPct val="0"/>
        </a:spcAft>
        <a:defRPr sz="1939" b="1">
          <a:solidFill>
            <a:srgbClr val="BB6D06"/>
          </a:solidFill>
          <a:latin typeface="Arial" charset="0"/>
          <a:ea typeface="宋体" pitchFamily="2" charset="-122"/>
        </a:defRPr>
      </a:lvl6pPr>
      <a:lvl7pPr marL="633062" algn="l" rtl="0" eaLnBrk="1" fontAlgn="base" hangingPunct="1">
        <a:spcBef>
          <a:spcPct val="0"/>
        </a:spcBef>
        <a:spcAft>
          <a:spcPct val="0"/>
        </a:spcAft>
        <a:defRPr sz="1939" b="1">
          <a:solidFill>
            <a:srgbClr val="BB6D06"/>
          </a:solidFill>
          <a:latin typeface="Arial" charset="0"/>
          <a:ea typeface="宋体" pitchFamily="2" charset="-122"/>
        </a:defRPr>
      </a:lvl7pPr>
      <a:lvl8pPr marL="949593" algn="l" rtl="0" eaLnBrk="1" fontAlgn="base" hangingPunct="1">
        <a:spcBef>
          <a:spcPct val="0"/>
        </a:spcBef>
        <a:spcAft>
          <a:spcPct val="0"/>
        </a:spcAft>
        <a:defRPr sz="1939" b="1">
          <a:solidFill>
            <a:srgbClr val="BB6D06"/>
          </a:solidFill>
          <a:latin typeface="Arial" charset="0"/>
          <a:ea typeface="宋体" pitchFamily="2" charset="-122"/>
        </a:defRPr>
      </a:lvl8pPr>
      <a:lvl9pPr marL="1266124" algn="l" rtl="0" eaLnBrk="1" fontAlgn="base" hangingPunct="1">
        <a:spcBef>
          <a:spcPct val="0"/>
        </a:spcBef>
        <a:spcAft>
          <a:spcPct val="0"/>
        </a:spcAft>
        <a:defRPr sz="1939" b="1">
          <a:solidFill>
            <a:srgbClr val="BB6D06"/>
          </a:solidFill>
          <a:latin typeface="Arial" charset="0"/>
          <a:ea typeface="宋体" pitchFamily="2" charset="-122"/>
        </a:defRPr>
      </a:lvl9pPr>
    </p:titleStyle>
    <p:bodyStyle>
      <a:lvl1pPr marL="184643" indent="-184643" algn="l" rtl="0" eaLnBrk="1" fontAlgn="base" hangingPunct="1">
        <a:spcBef>
          <a:spcPts val="0"/>
        </a:spcBef>
        <a:spcAft>
          <a:spcPts val="416"/>
        </a:spcAft>
        <a:buClr>
          <a:schemeClr val="accent2"/>
        </a:buClr>
        <a:buChar char="•"/>
        <a:defRPr sz="1385">
          <a:solidFill>
            <a:schemeClr val="accent1"/>
          </a:solidFill>
          <a:latin typeface="+mn-lt"/>
          <a:ea typeface="+mn-ea"/>
          <a:cs typeface="+mn-cs"/>
        </a:defRPr>
      </a:lvl1pPr>
      <a:lvl2pPr marL="373682" indent="-189039" algn="l" rtl="0" eaLnBrk="1" fontAlgn="base" hangingPunct="1">
        <a:spcBef>
          <a:spcPts val="0"/>
        </a:spcBef>
        <a:spcAft>
          <a:spcPts val="416"/>
        </a:spcAft>
        <a:buClr>
          <a:schemeClr val="accent2"/>
        </a:buClr>
        <a:buChar char="–"/>
        <a:defRPr>
          <a:solidFill>
            <a:schemeClr val="accent1"/>
          </a:solidFill>
          <a:latin typeface="+mn-lt"/>
          <a:ea typeface="+mn-ea"/>
        </a:defRPr>
      </a:lvl2pPr>
      <a:lvl3pPr marL="558326" indent="-184643" algn="l" rtl="0" eaLnBrk="1" fontAlgn="base" hangingPunct="1">
        <a:spcBef>
          <a:spcPts val="0"/>
        </a:spcBef>
        <a:spcAft>
          <a:spcPts val="416"/>
        </a:spcAft>
        <a:buClr>
          <a:schemeClr val="accent2"/>
        </a:buClr>
        <a:buFont typeface="Arial" pitchFamily="34" charset="0"/>
        <a:buChar char="•"/>
        <a:defRPr sz="1108">
          <a:solidFill>
            <a:schemeClr val="accent1"/>
          </a:solidFill>
          <a:latin typeface="+mn-lt"/>
          <a:ea typeface="+mn-ea"/>
        </a:defRPr>
      </a:lvl3pPr>
      <a:lvl4pPr marL="741870" indent="-183545" algn="l" rtl="0" eaLnBrk="1" fontAlgn="base" hangingPunct="1">
        <a:spcBef>
          <a:spcPts val="0"/>
        </a:spcBef>
        <a:spcAft>
          <a:spcPts val="416"/>
        </a:spcAft>
        <a:buClr>
          <a:schemeClr val="accent2"/>
        </a:buClr>
        <a:buChar char="•"/>
        <a:defRPr sz="969">
          <a:solidFill>
            <a:schemeClr val="accent1"/>
          </a:solidFill>
          <a:latin typeface="+mn-lt"/>
          <a:ea typeface="+mn-ea"/>
        </a:defRPr>
      </a:lvl4pPr>
      <a:lvl5pPr marL="932008" indent="-190139" algn="l" rtl="0" eaLnBrk="1" fontAlgn="base" hangingPunct="1">
        <a:spcBef>
          <a:spcPts val="0"/>
        </a:spcBef>
        <a:spcAft>
          <a:spcPts val="416"/>
        </a:spcAft>
        <a:buClr>
          <a:schemeClr val="accent2"/>
        </a:buClr>
        <a:buFont typeface="Arial" pitchFamily="34" charset="0"/>
        <a:buChar char="•"/>
        <a:defRPr sz="831">
          <a:solidFill>
            <a:schemeClr val="accent1"/>
          </a:solidFill>
          <a:latin typeface="+mn-lt"/>
          <a:ea typeface="+mn-ea"/>
        </a:defRPr>
      </a:lvl5pPr>
      <a:lvl6pPr marL="1740920" indent="-1582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6pPr>
      <a:lvl7pPr marL="2057452" indent="-1582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7pPr>
      <a:lvl8pPr marL="2373983" indent="-1582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8pPr>
      <a:lvl9pPr marL="2690513" indent="-1582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633062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1pPr>
      <a:lvl2pPr marL="316531" algn="l" defTabSz="633062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2pPr>
      <a:lvl3pPr marL="633062" algn="l" defTabSz="633062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3pPr>
      <a:lvl4pPr marL="949593" algn="l" defTabSz="633062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4pPr>
      <a:lvl5pPr marL="1266124" algn="l" defTabSz="633062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5pPr>
      <a:lvl6pPr marL="1582655" algn="l" defTabSz="633062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6pPr>
      <a:lvl7pPr marL="1899186" algn="l" defTabSz="633062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7pPr>
      <a:lvl8pPr marL="2215717" algn="l" defTabSz="633062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8pPr>
      <a:lvl9pPr marL="2532248" algn="l" defTabSz="633062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KafaFatBike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lahti.pakkaamo@faz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575F5302-6D0C-4EC9-96EE-608FC5FA52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1759" y="4840006"/>
            <a:ext cx="400920" cy="108011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  <a:defRPr/>
            </a:pPr>
            <a:fld id="{EB8C5C9B-FF78-4DF2-B1CE-D558F891EEB8}" type="slidenum">
              <a:rPr lang="fi-FI" smtClean="0"/>
              <a:pPr>
                <a:spcAft>
                  <a:spcPts val="600"/>
                </a:spcAft>
                <a:defRPr/>
              </a:pPr>
              <a:t>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BF7DFFD-E94E-477F-98B2-B27394C7C8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456001" y="4840006"/>
            <a:ext cx="2232000" cy="107949"/>
          </a:xfrm>
        </p:spPr>
        <p:txBody>
          <a:bodyPr wrap="square" anchor="b">
            <a:normAutofit/>
          </a:bodyPr>
          <a:lstStyle/>
          <a:p>
            <a:r>
              <a:rPr lang="en-US"/>
              <a:t>Company confidential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D34F5EC-C122-4022-866F-E4019D458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1664683"/>
            <a:ext cx="874134" cy="874134"/>
          </a:xfrm>
          <a:prstGeom prst="rect">
            <a:avLst/>
          </a:prstGeom>
          <a:noFill/>
        </p:spPr>
      </p:pic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666D3E2-5BC9-4632-9298-4622C7340C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7544" y="1131590"/>
            <a:ext cx="6912768" cy="349279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fi-FI" sz="1600" dirty="0"/>
              <a:t>Lahden </a:t>
            </a:r>
            <a:r>
              <a:rPr lang="fi-FI" sz="1600" dirty="0" err="1"/>
              <a:t>Kafa:lle</a:t>
            </a:r>
            <a:r>
              <a:rPr lang="fi-FI" sz="1600" dirty="0"/>
              <a:t> on hankittu </a:t>
            </a:r>
            <a:r>
              <a:rPr lang="fi-FI" sz="1600" dirty="0" err="1"/>
              <a:t>sähköfat</a:t>
            </a:r>
            <a:r>
              <a:rPr lang="fi-FI" sz="1600" dirty="0"/>
              <a:t>, jota voit varata seuraavasti</a:t>
            </a:r>
          </a:p>
          <a:p>
            <a:pPr>
              <a:lnSpc>
                <a:spcPct val="90000"/>
              </a:lnSpc>
              <a:buClr>
                <a:srgbClr val="4799B6"/>
              </a:buClr>
              <a:defRPr/>
            </a:pPr>
            <a:r>
              <a:rPr kumimoji="0" lang="fi-FI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Varauslinkki kalenteriin on </a:t>
            </a:r>
            <a:r>
              <a:rPr lang="fi-FI" sz="1600" u="sng" dirty="0">
                <a:solidFill>
                  <a:schemeClr val="tx1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https://bit.ly/KafaFatBike</a:t>
            </a:r>
            <a:r>
              <a:rPr lang="fi-FI" sz="1600" dirty="0">
                <a:solidFill>
                  <a:schemeClr val="tx1"/>
                </a:solidFill>
              </a:rPr>
              <a:t> pyörän varaus kirjautuu </a:t>
            </a:r>
            <a:r>
              <a:rPr lang="fi-FI" sz="1600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lahti.pakkaamo@fazer.com</a:t>
            </a:r>
            <a:r>
              <a:rPr lang="fi-FI" sz="1600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fi-FI" sz="1600" dirty="0"/>
              <a:t>Laina-aika: arkisin 1vrk ja viikonloppuna (pe klo 14.00 – ma klo 08.00)</a:t>
            </a:r>
          </a:p>
          <a:p>
            <a:pPr>
              <a:lnSpc>
                <a:spcPct val="90000"/>
              </a:lnSpc>
            </a:pPr>
            <a:r>
              <a:rPr lang="fi-FI" sz="1600" dirty="0"/>
              <a:t>Pyörän avaimet ja täytettävä lainauslomake on pakkaamon työnjohdolla puh. 0400 727 458 ja </a:t>
            </a:r>
            <a:r>
              <a:rPr lang="fi-FI" sz="1600" b="1" dirty="0">
                <a:solidFill>
                  <a:srgbClr val="FF0000"/>
                </a:solidFill>
              </a:rPr>
              <a:t>Lainausehtona sinulla tulee olla kotivakuutus</a:t>
            </a:r>
            <a:r>
              <a:rPr lang="fi-FI" sz="1600" dirty="0"/>
              <a:t>, joka korvaa tarvittaessa syntyneet vahingot. </a:t>
            </a:r>
          </a:p>
          <a:p>
            <a:pPr>
              <a:lnSpc>
                <a:spcPct val="90000"/>
              </a:lnSpc>
            </a:pPr>
            <a:r>
              <a:rPr lang="fi-FI" sz="1600" dirty="0"/>
              <a:t>Pyörän yönyli säilytys esim. lainaajan kotona tulee olla esim. asunto, tai nykyaikainen metallinen varastokomero, tai siihen rinnastettava </a:t>
            </a:r>
          </a:p>
          <a:p>
            <a:pPr>
              <a:lnSpc>
                <a:spcPct val="90000"/>
              </a:lnSpc>
            </a:pPr>
            <a:r>
              <a:rPr lang="fi-FI" sz="1600" dirty="0"/>
              <a:t>Pyörä, kypärä, laturi ja lukko haetaan lähettämöstä ja palautetaan lähettämöön</a:t>
            </a:r>
          </a:p>
          <a:p>
            <a:pPr>
              <a:lnSpc>
                <a:spcPct val="90000"/>
              </a:lnSpc>
            </a:pPr>
            <a:r>
              <a:rPr lang="fi-FI" sz="1600" dirty="0"/>
              <a:t>Pyörällä liikennöinti tapahtuu uuden portin kautta (Reissumiehenkatu)</a:t>
            </a:r>
          </a:p>
          <a:p>
            <a:pPr>
              <a:lnSpc>
                <a:spcPct val="90000"/>
              </a:lnSpc>
            </a:pPr>
            <a:endParaRPr lang="fi-FI" sz="1600" dirty="0"/>
          </a:p>
          <a:p>
            <a:pPr>
              <a:lnSpc>
                <a:spcPct val="90000"/>
              </a:lnSpc>
            </a:pPr>
            <a:r>
              <a:rPr lang="en-US" sz="1200" dirty="0"/>
              <a:t>Heikki K ja Markku J</a:t>
            </a:r>
            <a:endParaRPr lang="fi-FI" sz="1200" dirty="0"/>
          </a:p>
        </p:txBody>
      </p:sp>
      <p:sp>
        <p:nvSpPr>
          <p:cNvPr id="14" name="Title 5">
            <a:extLst>
              <a:ext uri="{FF2B5EF4-FFF2-40B4-BE49-F238E27FC236}">
                <a16:creationId xmlns:a16="http://schemas.microsoft.com/office/drawing/2014/main" id="{E333AAE5-52AB-45F1-8D53-D0CCECC7F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59" y="249427"/>
            <a:ext cx="7247311" cy="702098"/>
          </a:xfrm>
        </p:spPr>
        <p:txBody>
          <a:bodyPr wrap="square" anchor="b">
            <a:normAutofit/>
          </a:bodyPr>
          <a:lstStyle/>
          <a:p>
            <a:r>
              <a:rPr lang="en-US" b="1" dirty="0" err="1"/>
              <a:t>Sähköfat</a:t>
            </a:r>
            <a:r>
              <a:rPr lang="en-US" b="1" dirty="0"/>
              <a:t> </a:t>
            </a:r>
            <a:r>
              <a:rPr lang="en-US" sz="2000" b="1" dirty="0"/>
              <a:t>(</a:t>
            </a:r>
            <a:r>
              <a:rPr lang="en-US" sz="2000" b="1" dirty="0" err="1"/>
              <a:t>sähköpyörä</a:t>
            </a:r>
            <a:r>
              <a:rPr lang="en-US" sz="2000" b="1" dirty="0"/>
              <a:t>)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29DF1623-0AD8-4592-8224-C349C2138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2679" y="4840006"/>
            <a:ext cx="1063503" cy="108347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  <a:defRPr/>
            </a:pPr>
            <a:fld id="{0176690E-4185-A141-9794-4B78B92AAB26}" type="datetime1">
              <a:rPr lang="fi-FI" smtClean="0"/>
              <a:pPr>
                <a:spcAft>
                  <a:spcPts val="600"/>
                </a:spcAft>
                <a:defRPr/>
              </a:pPr>
              <a:t>4.5.2022</a:t>
            </a:fld>
            <a:endParaRPr lang="fi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D1AACE4-D8E4-40EF-869F-ECA89D6D0B1F}"/>
              </a:ext>
            </a:extLst>
          </p:cNvPr>
          <p:cNvSpPr txBox="1"/>
          <p:nvPr/>
        </p:nvSpPr>
        <p:spPr>
          <a:xfrm>
            <a:off x="7956376" y="1131590"/>
            <a:ext cx="100811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GB" sz="1200" dirty="0" err="1">
                <a:solidFill>
                  <a:schemeClr val="tx1"/>
                </a:solidFill>
              </a:rPr>
              <a:t>Varaukseen</a:t>
            </a:r>
            <a:r>
              <a:rPr lang="en-GB" sz="1200" dirty="0">
                <a:solidFill>
                  <a:schemeClr val="tx1"/>
                </a:solidFill>
              </a:rPr>
              <a:t> QR-</a:t>
            </a:r>
            <a:r>
              <a:rPr lang="en-GB" sz="1200" dirty="0" err="1">
                <a:solidFill>
                  <a:schemeClr val="tx1"/>
                </a:solidFill>
              </a:rPr>
              <a:t>koodi</a:t>
            </a:r>
            <a:endParaRPr lang="fi-FI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87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g_presentation_template_office_2010_120903_work">
  <a:themeElements>
    <a:clrScheme name="Fazer 2012">
      <a:dk1>
        <a:srgbClr val="003082"/>
      </a:dk1>
      <a:lt1>
        <a:srgbClr val="FFFFFF"/>
      </a:lt1>
      <a:dk2>
        <a:srgbClr val="BB5206"/>
      </a:dk2>
      <a:lt2>
        <a:srgbClr val="808080"/>
      </a:lt2>
      <a:accent1>
        <a:srgbClr val="003082"/>
      </a:accent1>
      <a:accent2>
        <a:srgbClr val="4799B6"/>
      </a:accent2>
      <a:accent3>
        <a:srgbClr val="FCC953"/>
      </a:accent3>
      <a:accent4>
        <a:srgbClr val="DE7108"/>
      </a:accent4>
      <a:accent5>
        <a:srgbClr val="91C2D3"/>
      </a:accent5>
      <a:accent6>
        <a:srgbClr val="791E1C"/>
      </a:accent6>
      <a:hlink>
        <a:srgbClr val="BB5206"/>
      </a:hlink>
      <a:folHlink>
        <a:srgbClr val="FCC953"/>
      </a:folHlink>
    </a:clrScheme>
    <a:fontScheme name="5. Genera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Tx/>
          <a:buNone/>
          <a:tabLst/>
          <a:defRPr kumimoji="0" sz="18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noFill/>
        <a:ln w="63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buNone/>
          <a:defRPr dirty="0" smtClean="0"/>
        </a:defPPr>
      </a:lstStyle>
    </a:txDef>
  </a:objectDefaults>
  <a:extraClrSchemeLst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5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6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003082"/>
        </a:accent1>
        <a:accent2>
          <a:srgbClr val="4799B6"/>
        </a:accent2>
        <a:accent3>
          <a:srgbClr val="FFFFFF"/>
        </a:accent3>
        <a:accent4>
          <a:srgbClr val="00276E"/>
        </a:accent4>
        <a:accent5>
          <a:srgbClr val="AAADC1"/>
        </a:accent5>
        <a:accent6>
          <a:srgbClr val="3F8AA5"/>
        </a:accent6>
        <a:hlink>
          <a:srgbClr val="BB520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G_presentation_wide_screen_new logo.pptx" id="{DA03853C-FD8B-4941-A544-041D6FB19E71}" vid="{84C17967-11A3-44CE-A0C2-6C77C7FDE9AE}"/>
    </a:ext>
  </a:extLst>
</a:theme>
</file>

<file path=ppt/theme/theme2.xml><?xml version="1.0" encoding="utf-8"?>
<a:theme xmlns:a="http://schemas.openxmlformats.org/drawingml/2006/main" name="1_FG_presentation_template_Office_2010_120903">
  <a:themeElements>
    <a:clrScheme name="Fazer 2012">
      <a:dk1>
        <a:srgbClr val="003082"/>
      </a:dk1>
      <a:lt1>
        <a:srgbClr val="FFFFFF"/>
      </a:lt1>
      <a:dk2>
        <a:srgbClr val="BB5206"/>
      </a:dk2>
      <a:lt2>
        <a:srgbClr val="808080"/>
      </a:lt2>
      <a:accent1>
        <a:srgbClr val="003082"/>
      </a:accent1>
      <a:accent2>
        <a:srgbClr val="4799B6"/>
      </a:accent2>
      <a:accent3>
        <a:srgbClr val="FCC953"/>
      </a:accent3>
      <a:accent4>
        <a:srgbClr val="DE7108"/>
      </a:accent4>
      <a:accent5>
        <a:srgbClr val="91C2D3"/>
      </a:accent5>
      <a:accent6>
        <a:srgbClr val="791E1C"/>
      </a:accent6>
      <a:hlink>
        <a:srgbClr val="BB5206"/>
      </a:hlink>
      <a:folHlink>
        <a:srgbClr val="FCC953"/>
      </a:folHlink>
    </a:clrScheme>
    <a:fontScheme name="5. Genera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Tx/>
          <a:buNone/>
          <a:tabLst/>
          <a:defRPr kumimoji="0" sz="1800" b="0" i="0" u="none" strike="noStrike" cap="none" normalizeH="0" baseline="0" dirty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noFill/>
        <a:ln w="63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buNone/>
          <a:defRPr dirty="0" smtClean="0"/>
        </a:defPPr>
      </a:lstStyle>
    </a:txDef>
  </a:objectDefaults>
  <a:extraClrSchemeLst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5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6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003082"/>
        </a:accent1>
        <a:accent2>
          <a:srgbClr val="4799B6"/>
        </a:accent2>
        <a:accent3>
          <a:srgbClr val="FFFFFF"/>
        </a:accent3>
        <a:accent4>
          <a:srgbClr val="00276E"/>
        </a:accent4>
        <a:accent5>
          <a:srgbClr val="AAADC1"/>
        </a:accent5>
        <a:accent6>
          <a:srgbClr val="3F8AA5"/>
        </a:accent6>
        <a:hlink>
          <a:srgbClr val="BB520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fg_presentation_template_office_2010_120903_work">
  <a:themeElements>
    <a:clrScheme name="Fazer 2012">
      <a:dk1>
        <a:srgbClr val="003082"/>
      </a:dk1>
      <a:lt1>
        <a:srgbClr val="FFFFFF"/>
      </a:lt1>
      <a:dk2>
        <a:srgbClr val="BB5206"/>
      </a:dk2>
      <a:lt2>
        <a:srgbClr val="808080"/>
      </a:lt2>
      <a:accent1>
        <a:srgbClr val="003082"/>
      </a:accent1>
      <a:accent2>
        <a:srgbClr val="4799B6"/>
      </a:accent2>
      <a:accent3>
        <a:srgbClr val="FCC953"/>
      </a:accent3>
      <a:accent4>
        <a:srgbClr val="DE7108"/>
      </a:accent4>
      <a:accent5>
        <a:srgbClr val="91C2D3"/>
      </a:accent5>
      <a:accent6>
        <a:srgbClr val="791E1C"/>
      </a:accent6>
      <a:hlink>
        <a:srgbClr val="BB5206"/>
      </a:hlink>
      <a:folHlink>
        <a:srgbClr val="FCC953"/>
      </a:folHlink>
    </a:clrScheme>
    <a:fontScheme name="5. Genera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Tx/>
          <a:buNone/>
          <a:tabLst/>
          <a:defRPr kumimoji="0" sz="18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noFill/>
        <a:ln w="63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buNone/>
          <a:defRPr dirty="0" smtClean="0"/>
        </a:defPPr>
      </a:lstStyle>
    </a:txDef>
  </a:objectDefaults>
  <a:extraClrSchemeLst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5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6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003082"/>
        </a:accent1>
        <a:accent2>
          <a:srgbClr val="4799B6"/>
        </a:accent2>
        <a:accent3>
          <a:srgbClr val="FFFFFF"/>
        </a:accent3>
        <a:accent4>
          <a:srgbClr val="00276E"/>
        </a:accent4>
        <a:accent5>
          <a:srgbClr val="AAADC1"/>
        </a:accent5>
        <a:accent6>
          <a:srgbClr val="3F8AA5"/>
        </a:accent6>
        <a:hlink>
          <a:srgbClr val="BB520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G_presentation_wide_screen_fixed.potx" id="{2E93ED10-3676-4A2F-A7B9-4FF2DD8F8C3D}" vid="{E3E5D353-A3C0-48B9-9CBE-7B637FAF774A}"/>
    </a:ext>
  </a:extLst>
</a:theme>
</file>

<file path=ppt/theme/theme4.xml><?xml version="1.0" encoding="utf-8"?>
<a:theme xmlns:a="http://schemas.openxmlformats.org/drawingml/2006/main" name="2_FG_presentation_template_Office_2010_120903">
  <a:themeElements>
    <a:clrScheme name="Fazer 2012">
      <a:dk1>
        <a:srgbClr val="003082"/>
      </a:dk1>
      <a:lt1>
        <a:srgbClr val="FFFFFF"/>
      </a:lt1>
      <a:dk2>
        <a:srgbClr val="BB5206"/>
      </a:dk2>
      <a:lt2>
        <a:srgbClr val="808080"/>
      </a:lt2>
      <a:accent1>
        <a:srgbClr val="003082"/>
      </a:accent1>
      <a:accent2>
        <a:srgbClr val="4799B6"/>
      </a:accent2>
      <a:accent3>
        <a:srgbClr val="FCC953"/>
      </a:accent3>
      <a:accent4>
        <a:srgbClr val="DE7108"/>
      </a:accent4>
      <a:accent5>
        <a:srgbClr val="91C2D3"/>
      </a:accent5>
      <a:accent6>
        <a:srgbClr val="791E1C"/>
      </a:accent6>
      <a:hlink>
        <a:srgbClr val="BB5206"/>
      </a:hlink>
      <a:folHlink>
        <a:srgbClr val="FCC953"/>
      </a:folHlink>
    </a:clrScheme>
    <a:fontScheme name="5. Genera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Tx/>
          <a:buNone/>
          <a:tabLst/>
          <a:defRPr kumimoji="0" sz="1800" b="0" i="0" u="none" strike="noStrike" cap="none" normalizeH="0" baseline="0" dirty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noFill/>
        <a:ln w="63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buNone/>
          <a:defRPr dirty="0" smtClean="0"/>
        </a:defPPr>
      </a:lstStyle>
    </a:txDef>
  </a:objectDefaults>
  <a:extraClrSchemeLst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5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6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003082"/>
        </a:accent1>
        <a:accent2>
          <a:srgbClr val="4799B6"/>
        </a:accent2>
        <a:accent3>
          <a:srgbClr val="FFFFFF"/>
        </a:accent3>
        <a:accent4>
          <a:srgbClr val="00276E"/>
        </a:accent4>
        <a:accent5>
          <a:srgbClr val="AAADC1"/>
        </a:accent5>
        <a:accent6>
          <a:srgbClr val="3F8AA5"/>
        </a:accent6>
        <a:hlink>
          <a:srgbClr val="BB520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fg_presentation_template_office_2010_120903_work">
  <a:themeElements>
    <a:clrScheme name="Fazer 2012">
      <a:dk1>
        <a:srgbClr val="003082"/>
      </a:dk1>
      <a:lt1>
        <a:srgbClr val="FFFFFF"/>
      </a:lt1>
      <a:dk2>
        <a:srgbClr val="BB5206"/>
      </a:dk2>
      <a:lt2>
        <a:srgbClr val="808080"/>
      </a:lt2>
      <a:accent1>
        <a:srgbClr val="003082"/>
      </a:accent1>
      <a:accent2>
        <a:srgbClr val="4799B6"/>
      </a:accent2>
      <a:accent3>
        <a:srgbClr val="FCC953"/>
      </a:accent3>
      <a:accent4>
        <a:srgbClr val="DE7108"/>
      </a:accent4>
      <a:accent5>
        <a:srgbClr val="91C2D3"/>
      </a:accent5>
      <a:accent6>
        <a:srgbClr val="791E1C"/>
      </a:accent6>
      <a:hlink>
        <a:srgbClr val="BB5206"/>
      </a:hlink>
      <a:folHlink>
        <a:srgbClr val="FCC953"/>
      </a:folHlink>
    </a:clrScheme>
    <a:fontScheme name="5. Genera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Tx/>
          <a:buNone/>
          <a:tabLst/>
          <a:defRPr kumimoji="0" sz="1800" b="0" i="0" u="none" strike="noStrike" cap="none" normalizeH="0" baseline="0" dirty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noFill/>
        <a:ln w="63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buNone/>
          <a:defRPr dirty="0" smtClean="0"/>
        </a:defPPr>
      </a:lstStyle>
    </a:txDef>
  </a:objectDefaults>
  <a:extraClrSchemeLst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5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6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003082"/>
        </a:accent1>
        <a:accent2>
          <a:srgbClr val="4799B6"/>
        </a:accent2>
        <a:accent3>
          <a:srgbClr val="FFFFFF"/>
        </a:accent3>
        <a:accent4>
          <a:srgbClr val="00276E"/>
        </a:accent4>
        <a:accent5>
          <a:srgbClr val="AAADC1"/>
        </a:accent5>
        <a:accent6>
          <a:srgbClr val="3F8AA5"/>
        </a:accent6>
        <a:hlink>
          <a:srgbClr val="BB520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Copy of Fazer_presentation_template_2">
  <a:themeElements>
    <a:clrScheme name="Fazer 2012">
      <a:dk1>
        <a:srgbClr val="003082"/>
      </a:dk1>
      <a:lt1>
        <a:srgbClr val="FFFFFF"/>
      </a:lt1>
      <a:dk2>
        <a:srgbClr val="BB5206"/>
      </a:dk2>
      <a:lt2>
        <a:srgbClr val="808080"/>
      </a:lt2>
      <a:accent1>
        <a:srgbClr val="003082"/>
      </a:accent1>
      <a:accent2>
        <a:srgbClr val="4799B6"/>
      </a:accent2>
      <a:accent3>
        <a:srgbClr val="FCC953"/>
      </a:accent3>
      <a:accent4>
        <a:srgbClr val="DE7108"/>
      </a:accent4>
      <a:accent5>
        <a:srgbClr val="91C2D3"/>
      </a:accent5>
      <a:accent6>
        <a:srgbClr val="791E1C"/>
      </a:accent6>
      <a:hlink>
        <a:srgbClr val="BB5206"/>
      </a:hlink>
      <a:folHlink>
        <a:srgbClr val="FCC953"/>
      </a:folHlink>
    </a:clrScheme>
    <a:fontScheme name="5. Genera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600"/>
          </a:spcBef>
          <a:spcAft>
            <a:spcPct val="0"/>
          </a:spcAft>
          <a:buClr>
            <a:schemeClr val="accent1"/>
          </a:buClr>
          <a:buSzTx/>
          <a:buNone/>
          <a:tabLst/>
          <a:defRPr kumimoji="0" sz="18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noFill/>
        <a:ln w="63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lnSpc>
            <a:spcPct val="100000"/>
          </a:lnSpc>
          <a:spcBef>
            <a:spcPts val="600"/>
          </a:spcBef>
          <a:buNone/>
          <a:defRPr dirty="0" smtClean="0"/>
        </a:defPPr>
      </a:lstStyle>
    </a:txDef>
  </a:objectDefaults>
  <a:extraClrSchemeLst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5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6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003082"/>
        </a:accent1>
        <a:accent2>
          <a:srgbClr val="4799B6"/>
        </a:accent2>
        <a:accent3>
          <a:srgbClr val="FFFFFF"/>
        </a:accent3>
        <a:accent4>
          <a:srgbClr val="00276E"/>
        </a:accent4>
        <a:accent5>
          <a:srgbClr val="AAADC1"/>
        </a:accent5>
        <a:accent6>
          <a:srgbClr val="3F8AA5"/>
        </a:accent6>
        <a:hlink>
          <a:srgbClr val="BB520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G_presentation_classic_fixed.potx" id="{545AAE70-3E7F-44B6-AB4A-C38EB4A1B052}" vid="{9C823F15-8504-4C99-90CD-FB49FAC863D9}"/>
    </a:ext>
  </a:extLst>
</a:theme>
</file>

<file path=ppt/theme/theme7.xml><?xml version="1.0" encoding="utf-8"?>
<a:theme xmlns:a="http://schemas.openxmlformats.org/drawingml/2006/main" name="1_Copy of Fazer_presentation_template_2">
  <a:themeElements>
    <a:clrScheme name="Fazer 2012">
      <a:dk1>
        <a:srgbClr val="003082"/>
      </a:dk1>
      <a:lt1>
        <a:srgbClr val="FFFFFF"/>
      </a:lt1>
      <a:dk2>
        <a:srgbClr val="BB5206"/>
      </a:dk2>
      <a:lt2>
        <a:srgbClr val="808080"/>
      </a:lt2>
      <a:accent1>
        <a:srgbClr val="003082"/>
      </a:accent1>
      <a:accent2>
        <a:srgbClr val="4799B6"/>
      </a:accent2>
      <a:accent3>
        <a:srgbClr val="FCC953"/>
      </a:accent3>
      <a:accent4>
        <a:srgbClr val="DE7108"/>
      </a:accent4>
      <a:accent5>
        <a:srgbClr val="91C2D3"/>
      </a:accent5>
      <a:accent6>
        <a:srgbClr val="791E1C"/>
      </a:accent6>
      <a:hlink>
        <a:srgbClr val="BB5206"/>
      </a:hlink>
      <a:folHlink>
        <a:srgbClr val="FCC953"/>
      </a:folHlink>
    </a:clrScheme>
    <a:fontScheme name="5. Genera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600"/>
          </a:spcBef>
          <a:spcAft>
            <a:spcPct val="0"/>
          </a:spcAft>
          <a:buClr>
            <a:schemeClr val="accent1"/>
          </a:buClr>
          <a:buSzTx/>
          <a:buNone/>
          <a:tabLst/>
          <a:defRPr kumimoji="0" sz="18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noFill/>
        <a:ln w="63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lnSpc>
            <a:spcPct val="100000"/>
          </a:lnSpc>
          <a:spcBef>
            <a:spcPts val="600"/>
          </a:spcBef>
          <a:buNone/>
          <a:defRPr dirty="0" smtClean="0"/>
        </a:defPPr>
      </a:lstStyle>
    </a:txDef>
  </a:objectDefaults>
  <a:extraClrSchemeLst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. General 13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BB6D06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DABAAA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4">
        <a:dk1>
          <a:srgbClr val="003082"/>
        </a:dk1>
        <a:lt1>
          <a:srgbClr val="FFFFFF"/>
        </a:lt1>
        <a:dk2>
          <a:srgbClr val="003082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5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FCC953"/>
        </a:accent1>
        <a:accent2>
          <a:srgbClr val="9ED4CB"/>
        </a:accent2>
        <a:accent3>
          <a:srgbClr val="FFFFFF"/>
        </a:accent3>
        <a:accent4>
          <a:srgbClr val="00276E"/>
        </a:accent4>
        <a:accent5>
          <a:srgbClr val="FDE1B3"/>
        </a:accent5>
        <a:accent6>
          <a:srgbClr val="8FC0B8"/>
        </a:accent6>
        <a:hlink>
          <a:srgbClr val="4799B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. General 16">
        <a:dk1>
          <a:srgbClr val="003082"/>
        </a:dk1>
        <a:lt1>
          <a:srgbClr val="FFFFFF"/>
        </a:lt1>
        <a:dk2>
          <a:srgbClr val="BB5206"/>
        </a:dk2>
        <a:lt2>
          <a:srgbClr val="808080"/>
        </a:lt2>
        <a:accent1>
          <a:srgbClr val="003082"/>
        </a:accent1>
        <a:accent2>
          <a:srgbClr val="4799B6"/>
        </a:accent2>
        <a:accent3>
          <a:srgbClr val="FFFFFF"/>
        </a:accent3>
        <a:accent4>
          <a:srgbClr val="00276E"/>
        </a:accent4>
        <a:accent5>
          <a:srgbClr val="AAADC1"/>
        </a:accent5>
        <a:accent6>
          <a:srgbClr val="3F8AA5"/>
        </a:accent6>
        <a:hlink>
          <a:srgbClr val="BB5206"/>
        </a:hlink>
        <a:folHlink>
          <a:srgbClr val="DE71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G_presentation_classic_fixed.potx" id="{545AAE70-3E7F-44B6-AB4A-C38EB4A1B052}" vid="{9C823F15-8504-4C99-90CD-FB49FAC863D9}"/>
    </a:ext>
  </a:extLst>
</a:theme>
</file>

<file path=ppt/theme/theme8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561C1085B61D4B95242125CE36C4A9" ma:contentTypeVersion="11" ma:contentTypeDescription="Create a new document." ma:contentTypeScope="" ma:versionID="bbdb16eba33b370749b93bfd7ff2885a">
  <xsd:schema xmlns:xsd="http://www.w3.org/2001/XMLSchema" xmlns:xs="http://www.w3.org/2001/XMLSchema" xmlns:p="http://schemas.microsoft.com/office/2006/metadata/properties" xmlns:ns3="b8a9ff63-5b6e-4885-8628-81b379b6a77f" xmlns:ns4="f7246b60-3135-4e39-a2c2-a50387fb2961" targetNamespace="http://schemas.microsoft.com/office/2006/metadata/properties" ma:root="true" ma:fieldsID="49b68e594dc1ba515263b5de6d4d0e21" ns3:_="" ns4:_="">
    <xsd:import namespace="b8a9ff63-5b6e-4885-8628-81b379b6a77f"/>
    <xsd:import namespace="f7246b60-3135-4e39-a2c2-a50387fb296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a9ff63-5b6e-4885-8628-81b379b6a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46b60-3135-4e39-a2c2-a50387fb296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270BD8-3F7E-4AA1-9823-EC4B976E7D36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f7246b60-3135-4e39-a2c2-a50387fb2961"/>
    <ds:schemaRef ds:uri="b8a9ff63-5b6e-4885-8628-81b379b6a77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CAA65EE-1DD7-4D95-BDF2-280F27558B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a9ff63-5b6e-4885-8628-81b379b6a77f"/>
    <ds:schemaRef ds:uri="f7246b60-3135-4e39-a2c2-a50387fb29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E94838-752F-4339-B4F8-FAB00A5773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fazer_wide_screen</Template>
  <TotalTime>1066</TotalTime>
  <Words>130</Words>
  <Application>Microsoft Office PowerPoint</Application>
  <PresentationFormat>Näytössä katseltava esitys (16:9)</PresentationFormat>
  <Paragraphs>14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7</vt:i4>
      </vt:variant>
      <vt:variant>
        <vt:lpstr>Dian otsikot</vt:lpstr>
      </vt:variant>
      <vt:variant>
        <vt:i4>1</vt:i4>
      </vt:variant>
    </vt:vector>
  </HeadingPairs>
  <TitlesOfParts>
    <vt:vector size="9" baseType="lpstr">
      <vt:lpstr>Arial</vt:lpstr>
      <vt:lpstr>fg_presentation_template_office_2010_120903_work</vt:lpstr>
      <vt:lpstr>1_FG_presentation_template_Office_2010_120903</vt:lpstr>
      <vt:lpstr>3_fg_presentation_template_office_2010_120903_work</vt:lpstr>
      <vt:lpstr>2_FG_presentation_template_Office_2010_120903</vt:lpstr>
      <vt:lpstr>1_fg_presentation_template_office_2010_120903_work</vt:lpstr>
      <vt:lpstr>Copy of Fazer_presentation_template_2</vt:lpstr>
      <vt:lpstr>1_Copy of Fazer_presentation_template_2</vt:lpstr>
      <vt:lpstr>Sähköfat (sähköpyörä)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subject/>
  <dc:creator>Järvinen Markku</dc:creator>
  <cp:keywords/>
  <dc:description/>
  <cp:lastModifiedBy>Järvinen Markku</cp:lastModifiedBy>
  <cp:revision>101</cp:revision>
  <cp:lastPrinted>2022-05-03T08:15:19Z</cp:lastPrinted>
  <dcterms:created xsi:type="dcterms:W3CDTF">2017-04-25T07:40:13Z</dcterms:created>
  <dcterms:modified xsi:type="dcterms:W3CDTF">2022-05-04T08:31:54Z</dcterms:modified>
  <cp:category>Fazer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0x010100FE561C1085B61D4B95242125CE36C4A9</vt:lpwstr>
  </property>
</Properties>
</file>